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22:21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20613 7739 0,'24'0'31,"76"0"-16,24 0 1,124 0 0,0 0-16,-50 0 15,-24 0 1,24 0 0,-98 0-1,-1 0 1,-25 0-1,-49 0-15,0 0 32,0 0 30</inkml:trace>
  <inkml:trace contextRef="#ctx0" brushRef="#br0" timeOffset="2424.6084">22969 7714 0,'25'0'140,"0"0"-124,0 0 0,-1 0 15,1 0-16,25 0-15,-25 0 16,49 0 0,-49 0 15,0 0-15,-1 0-1,26 0-15,0 0 16,24 0-1,25 25 1,-49-25 0,-1 0-1,1 0 1,-25 25-16,24-25 16,1 0-1,49 0 1,1 0-1,-1 0 1,25 25 0,-99-25-16,-1 0 15,1 0 17,25 0 202,148 0-218,-49 0-1,0 0 1,-25 0-1,74 0 1,50 0 0,-49 0-16,-50 0 15,0 0 1,173 0 0,0 0-1,-123 0 1,-100 0-1,-25 0 1,1 0 0,-50 0-1,24 0-15,51 0 16,48-25 0,26 0-1,-50-25 1,25 26-1,-50-1 1,-25 0 0,-24 25-1,-25 0-15,25 0 16,-26 0 0,51 0-1,-50 0 16,24 0-15,-24 0 15,0 0 1,0 0-17,-1 0 32</inkml:trace>
  <inkml:trace contextRef="#ctx0" brushRef="#br0" timeOffset="9833.541">26764 5978 0,'25'0'31,"25"50"-15,-50-1 0,24 1-1,1 24 1,25 50 0,-50-49-1,0-26 1,25-24-16,-25 0 15,0 0 1,24-25 15,1 0 16,0 0-31,25-50-1,74-24 1,25-50-16,74-50 16,-74 50-1,-75 25 1,50 24 0,0 1-1,-49-1 1,49 1-1,-75 49 1,26-24 0,-51 49-16,1-25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22:39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16148 6945 0,'0'25'16,"25"50"0,-1 24-1,1-50 1,0 1 0,-25 0-1,25-50 1,0 24-1,-1-48 17,76-26-17,49-74 1,74-50 0,25 1-1,-75-26 1,1 50-1,0-24-15,-25 74 16,-75 74 0,-49 0-1,0 25 1,-1 0 0</inkml:trace>
  <inkml:trace contextRef="#ctx0" brushRef="#br0" timeOffset="4364.9076">9996 8979 0,'0'25'156,"0"25"-140,0-1-1,0-24 1,0 0 0,25-25 77,0 0-77,0 0 15,0-25-15,-1 0-1,26-24 1,0-1 0,24 0-16,-24 1 15,-1 49 1,-24-25 0,0 0-1,0 25 1,-25-25 15,24 25-15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26:14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18951 10269 0,'0'0'0,"0"-25"63,99 1-48,25 24 1,99 0-1,-49 0 1,-25 0-16,24 0 16,26 0-1,-1 24 1,25 1 0,-74 0-1,25 0 1,-75-25-1,25 0 1,-49 0 0,-26 0-16,26 0 15,24 0 1,0 0 0,25 0-1,124 0 1,-149 0-1,-24 0 1,-26 0 0,-24 0-1,0 0-15,0 0 16,24 0 0,-24 0-1,50 0 1,-51 0 15,1 0 110</inkml:trace>
  <inkml:trace contextRef="#ctx0" brushRef="#br0" timeOffset="1364.9101">25003 10071 0,'75'0'63,"-26"-25"-63,26 25 15,-1 0 1,25 0-1,25 0 1,25 0 0,0 0-1,0 0 1,24 0 0,-73 25-16,-26 0 15,-24-25 1,24 0-1,-24 0 1,-1 24 0,-24-24-1,25 0 1,-26 0 0,1 0 15,-25 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program </a:t>
            </a:r>
            <a:r>
              <a:rPr lang="en-US" sz="2800" dirty="0" smtClean="0">
                <a:solidFill>
                  <a:srgbClr val="002060"/>
                </a:solidFill>
              </a:rPr>
              <a:t>to create a array, store in a text file and display the result.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20680" y="1973520"/>
              <a:ext cx="2813040" cy="830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1320" y="1964160"/>
                <a:ext cx="2831760" cy="84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360525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one dimensional array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Store in a text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Open </a:t>
            </a: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dirty="0">
                <a:solidFill>
                  <a:srgbClr val="002060"/>
                </a:solidFill>
              </a:rPr>
              <a:t>text file to see the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8560" y="2196720"/>
              <a:ext cx="2831040" cy="1098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0" y="2187360"/>
                <a:ext cx="284976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save a given array to a text file and load it</a:t>
            </a:r>
            <a:r>
              <a:rPr lang="en-US" sz="2400" dirty="0" smtClean="0">
                <a:solidFill>
                  <a:srgbClr val="002060"/>
                </a:solidFill>
              </a:rPr>
              <a:t>. Using another method.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22360" y="3616560"/>
              <a:ext cx="2768400" cy="9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3000" y="3607200"/>
                <a:ext cx="278712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4250</TotalTime>
  <Words>82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2022-10-02T04:26:45Z</dcterms:modified>
</cp:coreProperties>
</file>