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4:28:19.3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20464 7714 0,'25'0'31,"-1"0"-16,26-25 1,24 25 0,1 0-1,24 0 1,-24 0 0,49 0-16,0 0 15,-50 0 1,0 0-1,-24 0 1,0 0 0,-26 0-1,1 0 1,0 0-16,25 0 31,-1 0-15,26 0-1,-51 0 1,1 0-16,0 0 16,0 0 15,0 0 0,0 0-15,-1 0 31,1 0 0</inkml:trace>
  <inkml:trace contextRef="#ctx0" brushRef="#br0" timeOffset="4130.7532">22423 7739 0,'50'0'31,"0"0"-15,24 0-1,0 0 1,1 0 0,99 0-1,-26 0-15,51 0 16,-26 0 0,-24 0-1,-50 0 1,-24 25-1,-1-25 1,1 25 0,-1-25-16,25 0 15,-24 24 1,-26-24 0,-24 0-1,0 0 1</inkml:trace>
  <inkml:trace contextRef="#ctx0" brushRef="#br0" timeOffset="11483.6445">15156 8830 0,'24'0'62,"26"-24"-46,-25 24-16,0 0 16,24 0-1,1 0 1,0 0 0,49 0-1,0 0 1,124 0-1,-24 0 1,-51 0-16,-73 24 16,-26 1-1,1-25 1,0 0 0,-25 0-1,24 25 16,1-25-15,-25 0 0,49 0 265,0 0-265,26 0-1,-1 0 1,149 0-1,-149 0-15,0 0 16,0 0 0,-24 0-1,-25 0 1,-1 0 0,1 25-1,-25-25 1,-1 0 78,1 0-16,0 0 15,0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4:28:51.8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11559 6945 0,'0'25'47,"25"25"-31,-25-1-1,25-24 1,-25 0-16,0 49 16,0-24-1,0-25 1,0 0 0,0-1-1,0 1 1,0 0-16,0 0 31,0 0 16,24-25-16,26 0 32,-25-25-32,0 0-15,-1 25-1,-24-25 1,25 0-1,0 1-15,25-1 16,24-25 0,0 1-1,-24-1 1,24 25 0,-49-24-1,0 49 1,25-25-16,-1 0 15,-24 0 1,50-24 0,-26 24-1,-24 0 1,0 25-16</inkml:trace>
  <inkml:trace contextRef="#ctx0" brushRef="#br0" timeOffset="4739.1597">16818 6251 0,'-25'0'15,"25"25"16,0 49-15,0 0-16,0 1 16,0-26-1,0 1 1,0-25 0,0 0-1,49-25 48,26 0-48,-26-25 1,26 0 0,-50 0-1,-1 25-15,1-25 16,0 50 46,0 0-62,0 0 16,-25 49 0,24-24-1,-24-25 1,25 49-1,-25-24 1,25-1 0,-25-24-1</inkml:trace>
  <inkml:trace contextRef="#ctx0" brushRef="#br0" timeOffset="5605.7356">17859 6251 0,'0'25'31,"0"-1"-15,0 1 0,-24 74-16,-1-24 15,0-1 1,-49 125 0,24-75-1,0-75 1,50-24-1,0 0 17</inkml:trace>
  <inkml:trace contextRef="#ctx0" brushRef="#br0" timeOffset="6115.072">17537 6424 0,'25'25'47,"24"50"-32,1-26 1,24 26-16,1 24 16,-1-25-1,-24 1 1,24-26-1,-24 1 1,-25-50 0,-1 25-1,1-25 1</inkml:trace>
  <inkml:trace contextRef="#ctx0" brushRef="#br0" timeOffset="7242.8225">18455 6052 0,'0'25'31,"0"0"-15,0 0-16,0 0 16,0-1-1,0 26 1,0 0-1,0 24 1,0 25 0,0-49-1,0-1-15,24-24 32,1 0-17,0-25 16,0 25-15,0-25 0,0 0-1,-1 0 17,1 0-17,0-25 1,-25 0-1,25 25 1,-25-25 0,0 1-1,25 24 79,-1 0-78,1 24-1,-25 1 1,25-25 0,-25 50-1,25-25 16,-25 24-15,0-24 0</inkml:trace>
  <inkml:trace contextRef="#ctx0" brushRef="#br0" timeOffset="8203.4614">16247 7937 0,'25'-24'62,"99"24"-46,124-25-16,99 25 31,-49-25-31,-100 25 16,-24 0 0,-50-25-1,0 25 1,-25 0-16,-49 0 15,-1-25 1,26 25 0,-26-24-1,1 24 1,-25 0 0,0-25-1,-1 25 16,1 0 94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4:30:57.5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19769 10790 0,'75'0'62,"98"0"-46,26 0-1,-1 0 1,-24 0 0,0 0-1,-50 25 1,0 24-16,0-24 16,-25 0-1,-50-25 1,-24 0-1,0 0 1,0 0 15,49 0 235,25 0-250,75 0-1,-50 0 1,-25 0-1,-24 0 1,24 0 0,-25 0-1,1 0 1,-1 0 0,-24 0-1,-25 0 1,-1 0 437</inkml:trace>
  <inkml:trace contextRef="#ctx0" brushRef="#br0" timeOffset="223.1488">22423 10914 0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44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</a:t>
            </a:r>
            <a:r>
              <a:rPr lang="en-US" sz="2800" dirty="0" err="1" smtClean="0">
                <a:solidFill>
                  <a:srgbClr val="002060"/>
                </a:solidFill>
              </a:rPr>
              <a:t>Numpy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program to create a </a:t>
            </a:r>
            <a:r>
              <a:rPr lang="en-US" sz="2800" dirty="0" smtClean="0">
                <a:solidFill>
                  <a:srgbClr val="002060"/>
                </a:solidFill>
              </a:rPr>
              <a:t>4x4 </a:t>
            </a:r>
            <a:r>
              <a:rPr lang="en-US" sz="2800" dirty="0">
                <a:solidFill>
                  <a:srgbClr val="002060"/>
                </a:solidFill>
              </a:rPr>
              <a:t>zero matrix with elements on the main diagonal equal to 6</a:t>
            </a:r>
            <a:r>
              <a:rPr lang="en-US" sz="2800" dirty="0" smtClean="0">
                <a:solidFill>
                  <a:srgbClr val="002060"/>
                </a:solidFill>
              </a:rPr>
              <a:t>, </a:t>
            </a:r>
            <a:r>
              <a:rPr lang="en-US" sz="2800" dirty="0">
                <a:solidFill>
                  <a:srgbClr val="002060"/>
                </a:solidFill>
              </a:rPr>
              <a:t>7</a:t>
            </a:r>
            <a:r>
              <a:rPr lang="en-US" sz="2800" dirty="0" smtClean="0">
                <a:solidFill>
                  <a:srgbClr val="002060"/>
                </a:solidFill>
              </a:rPr>
              <a:t>, </a:t>
            </a:r>
            <a:r>
              <a:rPr lang="en-US" sz="2800" dirty="0">
                <a:solidFill>
                  <a:srgbClr val="002060"/>
                </a:solidFill>
              </a:rPr>
              <a:t>8</a:t>
            </a:r>
            <a:r>
              <a:rPr lang="en-US" sz="2800" dirty="0" smtClean="0">
                <a:solidFill>
                  <a:srgbClr val="002060"/>
                </a:solidFill>
              </a:rPr>
              <a:t>, 9.   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456160" y="2768040"/>
              <a:ext cx="3277440" cy="438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6800" y="2758680"/>
                <a:ext cx="3296160" cy="45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411022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a </a:t>
            </a:r>
            <a:r>
              <a:rPr lang="en-US" dirty="0" err="1">
                <a:solidFill>
                  <a:srgbClr val="002060"/>
                </a:solidFill>
              </a:rPr>
              <a:t>Numpy</a:t>
            </a:r>
            <a:r>
              <a:rPr lang="en-US" dirty="0">
                <a:solidFill>
                  <a:srgbClr val="002060"/>
                </a:solidFill>
              </a:rPr>
              <a:t>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 </a:t>
            </a:r>
            <a:r>
              <a:rPr lang="en-US" dirty="0" smtClean="0">
                <a:solidFill>
                  <a:srgbClr val="002060"/>
                </a:solidFill>
              </a:rPr>
              <a:t>a zero </a:t>
            </a:r>
            <a:r>
              <a:rPr lang="en-US" dirty="0">
                <a:solidFill>
                  <a:srgbClr val="002060"/>
                </a:solidFill>
              </a:rPr>
              <a:t>array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In </a:t>
            </a:r>
            <a:r>
              <a:rPr lang="en-US" dirty="0" smtClean="0">
                <a:solidFill>
                  <a:srgbClr val="002060"/>
                </a:solidFill>
              </a:rPr>
              <a:t>diagonal, specific </a:t>
            </a:r>
            <a:r>
              <a:rPr lang="en-US" dirty="0">
                <a:solidFill>
                  <a:srgbClr val="002060"/>
                </a:solidFill>
              </a:rPr>
              <a:t>number should </a:t>
            </a:r>
            <a:r>
              <a:rPr lang="en-US" dirty="0" smtClean="0">
                <a:solidFill>
                  <a:srgbClr val="002060"/>
                </a:solidFill>
              </a:rPr>
              <a:t>be </a:t>
            </a:r>
            <a:r>
              <a:rPr lang="en-US" dirty="0">
                <a:solidFill>
                  <a:srgbClr val="002060"/>
                </a:solidFill>
              </a:rPr>
              <a:t>display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</a:t>
            </a:r>
            <a:r>
              <a:rPr lang="en-US" dirty="0" smtClean="0">
                <a:solidFill>
                  <a:srgbClr val="002060"/>
                </a:solidFill>
              </a:rPr>
              <a:t>Display </a:t>
            </a:r>
            <a:r>
              <a:rPr lang="en-US" dirty="0">
                <a:solidFill>
                  <a:srgbClr val="002060"/>
                </a:solidFill>
              </a:rPr>
              <a:t>final array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161240" y="2178720"/>
              <a:ext cx="2616840" cy="678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1880" y="2169360"/>
                <a:ext cx="2635560" cy="69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</a:t>
            </a:r>
            <a:r>
              <a:rPr lang="en-US" sz="2400" dirty="0" err="1">
                <a:solidFill>
                  <a:srgbClr val="002060"/>
                </a:solidFill>
              </a:rPr>
              <a:t>Numpy</a:t>
            </a:r>
            <a:r>
              <a:rPr lang="en-US" sz="2400" dirty="0">
                <a:solidFill>
                  <a:srgbClr val="002060"/>
                </a:solidFill>
              </a:rPr>
              <a:t> program to create a 4x4 </a:t>
            </a:r>
            <a:r>
              <a:rPr lang="en-US" sz="2400">
                <a:solidFill>
                  <a:srgbClr val="002060"/>
                </a:solidFill>
              </a:rPr>
              <a:t>zero </a:t>
            </a:r>
            <a:r>
              <a:rPr lang="en-US" sz="2400" smtClean="0">
                <a:solidFill>
                  <a:srgbClr val="002060"/>
                </a:solidFill>
              </a:rPr>
              <a:t>matrix.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116840" y="3884400"/>
              <a:ext cx="955800" cy="45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7480" y="3875040"/>
                <a:ext cx="974520" cy="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4261</TotalTime>
  <Words>79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165</cp:revision>
  <dcterms:created xsi:type="dcterms:W3CDTF">2021-11-08T00:20:31Z</dcterms:created>
  <dcterms:modified xsi:type="dcterms:W3CDTF">2022-10-02T04:31:22Z</dcterms:modified>
</cp:coreProperties>
</file>