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34:04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19323 8285 0,'0'-25'16,"49"25"31,51 0-32,-26 0 1,1 0 0,-26 0-1,50 0 1,1 0-1,48 0 1,1 0-16,124 0 16,-75 0-1,-98 0 1,-51 0 0,-24 0-1,0 0 1,0 0 31,0 0-32,-1 0 17,1 0-17,0 0 1,25 0 15,-1 0-15,1 0-1,24 0-15,-24 0 16,-1 0 0,1 0-1,-25 0 1,24 0-1,-24 0 1,0 0 0,0 0-1,0 0 17,-1 0 46,1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34:34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21878 10790 0,'0'25'94,"25"-25"-79,-25 25 1,0-1-16,24 1 47,1-25-16,25 0 0,-25 0-15,24 0-1,1-25-15,74 1 16,-25-76 0,50 51-1,-25-26 1,-50 1 0,-24 74-1,24-50 1,-49 50-1,-25-24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36:52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18231 10666 0,'50'0'62,"49"0"-46,125-25 0,-76 25-1,-48-25 1,-26 25 0,0 0-1,-24 0 1,49 0-1,0 0-15,25 50 16,-74-50 0,-25 0-1,0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Python Program to make </a:t>
            </a:r>
            <a:r>
              <a:rPr lang="en-US" sz="2800" dirty="0">
                <a:solidFill>
                  <a:srgbClr val="002060"/>
                </a:solidFill>
              </a:rPr>
              <a:t>use of </a:t>
            </a:r>
            <a:r>
              <a:rPr lang="en-US" sz="2800" dirty="0" err="1" smtClean="0">
                <a:solidFill>
                  <a:srgbClr val="002060"/>
                </a:solidFill>
              </a:rPr>
              <a:t>isidentifier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method with 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56280" y="2973600"/>
              <a:ext cx="803880" cy="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6920" y="2964240"/>
                <a:ext cx="82260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422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identifier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Check that identifier as user entered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Whether it is valid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On the basis of valid / invalid display meaningful message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76080" y="3768480"/>
              <a:ext cx="348480" cy="151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720" y="3759120"/>
                <a:ext cx="367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Python Program to make use of </a:t>
            </a:r>
            <a:r>
              <a:rPr lang="en-US" sz="2400" smtClean="0">
                <a:solidFill>
                  <a:srgbClr val="002060"/>
                </a:solidFill>
              </a:rPr>
              <a:t>isidigit </a:t>
            </a:r>
            <a:r>
              <a:rPr lang="en-US" sz="2400">
                <a:solidFill>
                  <a:srgbClr val="002060"/>
                </a:solidFill>
              </a:rPr>
              <a:t>method with string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63160" y="3821760"/>
              <a:ext cx="447120" cy="18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3800" y="3812400"/>
                <a:ext cx="46584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4271</TotalTime>
  <Words>68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163</cp:revision>
  <dcterms:created xsi:type="dcterms:W3CDTF">2021-11-08T00:20:31Z</dcterms:created>
  <dcterms:modified xsi:type="dcterms:W3CDTF">2022-10-02T04:37:12Z</dcterms:modified>
</cp:coreProperties>
</file>