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4:37:27.5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16247 6176 0,'0'50'78,"25"-25"-63,-25 0 1,0 49 0,25-49-1,-1-25 1,-24 25 0,0-1-16,25-24 46,25 0 1,24-49-47,50-75 16,50 0 0,49-25-1,-49 50 1,-75 24-1,-49 26 1,-26 49 15</inkml:trace>
  <inkml:trace contextRef="#ctx0" brushRef="#br0" timeOffset="1658.1021">22771 7739 0,'25'0'78,"49"-25"-62,25 0 0,50 25-1,49-24 1,-24 24 0,-50 0-1,199 0-15,49 0 16,-75 0-1,-74 24 1,-24-24 0,24 25-1,-74-25 1,0 0-16,-50 25 16,0-25-1,0 0 1,-49 0-1,25 0 1,24 0 0,-25 0-16,1 0 15,-51 0 1,26 0 0,-25 0-1,0 0 1,-1 0-1,1 0 1,0 0 15,0 0 16</inkml:trace>
  <inkml:trace contextRef="#ctx0" brushRef="#br0" timeOffset="10828.2055">17016 10021 0,'-25'0'0,"0"50"31,-24 24-15,-26 75 0,26-75-1,24 1 1,25-50 15,25-25 16,24 24-31,-24 1-1,0-25 1,-25 25-1,0 0 1,0 0-16,0-1 16,0 76-1,0-26 1,0 0 0,0-24-1,0 0 1,0-26-1,0 1-15,0 25 16,25-25 0,0-1-1,-25 26 1,0 0 0,0-25-1,24 49-15,-24-24 16,0 24-1,0-49 1,0 24 0,0 1-1,0-25-15,25 24 16,-25-24 15</inkml:trace>
  <inkml:trace contextRef="#ctx0" brushRef="#br0" timeOffset="12906.5903">24978 8930 0,'0'-25'94,"50"25"-78,0 0-1,-1 0 1,-24 0 0,0 0-16,24 0 15,-24 25 1,-25-1 15,0 26 0,0-25-15,0 0 0,0 0-16,0 24 15,0-24 48,25 0-48,25-25 1,-26 25 0,1-25-16,-25 49 15,50-24 1,-50 25 0,0-26-1,25 1 1,-25 0-1,24 0 1,-24 0 0,0-1-1,0 26-15,0-25 16,0 0 0,0-1-1,0 1 16,0 25 1,25-25-17,-25 24 1,0-24 0,0 0-16,25 0 15,0-1 16,-25 1-15,0 0 0,25 0-1,-25 0 17</inkml:trace>
  <inkml:trace contextRef="#ctx0" brushRef="#br0" timeOffset="15714.4614">16321 11237 0,'-24'0'47,"-26"0"-31,-24 0 0,-26 0-1,-73 74 1,-75 0-16,-149 100 15,-546 124 1,298-50 0,50-50-1,99-24 1,124-25 0,99-75-1,0 0 1,25-49-1,-99 50-15,148-26 16,26 1 0,74-1-1,24 1 1,26-25 0,-26 24-1,26-24 1,-1 0-1,25-25-15,0 0 16</inkml:trace>
  <inkml:trace contextRef="#ctx0" brushRef="#br0" timeOffset="16924.2646">10269 12799 0,'0'25'47,"0"0"-31,-25 24-1,25 26 1,-24-50-16,-1 24 16,25-24-1,0 0 1,0 0 15,0-1-15,-25-24-1,25 50-15,-25 0 16,25-1 0,0-24 15,0 0-15,0 0-1,0 0 16,50-25-15,24 24 0,1-24-16,73 0 15,-73 0 1,-50 0 0,-1 0-1,1 0 63</inkml:trace>
  <inkml:trace contextRef="#ctx0" brushRef="#br0" timeOffset="21315.1915">11410 13543 0,'0'50'94,"50"-25"-79,-25 24 1,24 1 0,-24-25-16,0 0 15,-25-1 1,0 1 0,25-25-1,-1 0 79,1 0-78,-25-49-16,25 24 15,0 0 1,-25-25-1,25 26 1,-25-1 0,24 25-1,-24-25 1,0 0 46</inkml:trace>
  <inkml:trace contextRef="#ctx0" brushRef="#br0" timeOffset="22611.051">12055 13667 0,'-25'0'16,"0"0"0,-24 0-1,24 0 1,0 0 15,0 0-15,1 0-1,-1 0 17,25 25-17,0 0 1,0 0 31,0 24-16,0-24-15,25-25 77,-1 0-61,1 0-17,0 0 32,49-49-16,-74 24-15,25 0 0,-25 0-1,0 0 1,25 25 0,-25-24-1,0-1 1,0 50 93,0-1-93,0 1 15,0 0 16</inkml:trace>
  <inkml:trace contextRef="#ctx0" brushRef="#br0" timeOffset="23364.5523">12204 13320 0,'0'25'47,"0"0"-15,0 24-32,0-24 15,0 0 1,0 25-1,0-1 1,0-24 0,0 0-1,0 0 17,0-1 14,0 1-14,0 0-32,0 0 47,25-25-32,-25 25 16</inkml:trace>
  <inkml:trace contextRef="#ctx0" brushRef="#br0" timeOffset="24778.4933">12477 13370 0,'0'25'93,"0"24"-77,0 1 0,0-1-1,25 1 1,-25-25-16,24 0 31,-24-1 0,25-24 1,0 0-1,0 0-15,0 0 30,-25-74 64,0 49-95,0-24 1,0 24 0,0 0-1,0 0 1,0 0 15,24 25-15</inkml:trace>
  <inkml:trace contextRef="#ctx0" brushRef="#br0" timeOffset="25785.1678">12799 13519 0,'0'0'0,"25"0"63,0 0-48,0 0 1,-1 0 15,1-25 0,0 25-15,-25-25 0,25 0-16,-25 0 31,0 1 0,0-1 0,0 0-15,0 0 31,-25 25-32,0 0 1,0 0 31,1 0-31,-1 0-1,25 25 32,-25 0-47,25 0 31,-50 49-15,26 0 0,-1 1-1,0-50 1,25 24-1,0-24 1,0 0 0,0 0-1,0 24 1,0-24 15,50-25-15,-26 0 31</inkml:trace>
  <inkml:trace contextRef="#ctx0" brushRef="#br0" timeOffset="26301.5077">11832 14089 0,'25'0'94,"-1"-25"-78,76-24-1,73-51-15,447-148 16,-123 50 0,-299 124-1,-99 24 1,-74 50-1,-75 0 48,-74 25-63</inkml:trace>
  <inkml:trace contextRef="#ctx0" brushRef="#br0" timeOffset="27346.2016">9079 14039 0,'0'25'110,"0"25"-110,0-25 15,24 49 1,1 50 0,-25-99-1,25 25 1,0 24-1,0-24-15,-25 24 16,0-49 0,0 0 15,24-25 31,-24-25-46,50-50 0,24-98-1,1-51 1,-26 125 0,1 25-1,-50 24-15,0 25 16,0 1-1,25 24 1,-25 24 62,0 1-62</inkml:trace>
  <inkml:trace contextRef="#ctx0" brushRef="#br0" timeOffset="27831.525">9426 14238 0,'25'25'94,"-1"-1"-78,1-24-1,0 50 1,99 25-1,-50-1-15,-24-24 16,0-26 0,-26-24 15,1 0-15</inkml:trace>
  <inkml:trace contextRef="#ctx0" brushRef="#br0" timeOffset="29989.9621">17264 10220 0,'0'24'94,"0"26"-79,0 24 1,0 26 0,0-1-1,0-25 1,0 1-1,0-51-15,25-24 110,-25-24-63,0-26-16,0 0-31,0 1 16,0 24-1,25-25 1,-25 26-1,24-1 1,1 50 109,0-1-109,0 1-1,0 0 1,-25 0 0,24-25-1,-24 25 1,50-25-1,-25 0 17,0 0 46,0-25-31,-1 0-32</inkml:trace>
  <inkml:trace contextRef="#ctx0" brushRef="#br0" timeOffset="30749.4669">17413 10468 0,'-25'0'31,"50"0"47,-25-25-62,25 0-1,-1 0 1,-24 0 0,0 1-1,25 24 1,-25-25 0,25 25-16,-25-25 15</inkml:trace>
  <inkml:trace contextRef="#ctx0" brushRef="#br0" timeOffset="31149.7348">17934 10294 0</inkml:trace>
  <inkml:trace contextRef="#ctx0" brushRef="#br0" timeOffset="31388.8933">18058 10691 0,'0'0'0</inkml:trace>
  <inkml:trace contextRef="#ctx0" brushRef="#br0" timeOffset="31939.2714">18157 10393 0,'25'0'63,"24"0"-47,1 0-1,-25 50 1,24-50-1,-24 25 1,0-1-16,0-48 78,0-26-62,-25-24-1,24-26 1,1-24 0,0 50-16,-25 49 15,0 0 1</inkml:trace>
  <inkml:trace contextRef="#ctx0" brushRef="#br0" timeOffset="32484.623">19745 10344 0,'24'0'62,"26"0"-46,49 0 0,75-25-1,49-25-15,75 25 16,-100 1 0,-24-1-1,-100 0 1,-24 25-1</inkml:trace>
  <inkml:trace contextRef="#ctx0" brushRef="#br0" timeOffset="32824.8485">21530 10120 0,'25'0'16,"0"0"15,0 0-31,0 0 16,-1-24-1,51 24 1,-50-25 0,24 25-1</inkml:trace>
  <inkml:trace contextRef="#ctx0" brushRef="#br0" timeOffset="33411.2388">23143 9872 0</inkml:trace>
  <inkml:trace contextRef="#ctx0" brushRef="#br0" timeOffset="33772.4815">23143 9872 0,'49'0'156,"51"0"-140,197-99-1,-123 74 1,-100 0 0,-49 25-1,0 0 1,0 0 78</inkml:trace>
  <inkml:trace contextRef="#ctx0" brushRef="#br0" timeOffset="39291.153">17314 9971 0,'0'-24'15,"0"-1"1,0 0-1,-25 0 1,-50-24 0,-24 24-1,25 0 1,-25-25 0,-1 26-1,26 24 1,0-25-16,-100 0 15,-25 25 1,1 0 0,-25 0-1,0 0 1,-50 25 0,0 49-1,-25 25 1,-148 50-1,123 0 1,125-50-16,49-49 16,50 0-1,0-26 1,49 26 0,0-25-1,1 24 1,24-49-1,0 25 157,-49 25-156,-50 24 0,-323 298-1,150-99 1,-1-25-1,99-124 1,51-25-16,73-24 16,-24-1-1,25-24 1,24-1 0,-24 1-1,24 74 1,-49-25-1,-1-24 1,26 24-16,-75-25 16,-99 75-1,25 0 1,74-50 0,75-49-1,24 24 1,-24-24-1,24-1 1,0 26 0,-24-25-1,-50 49-15,50-25 16,-1-24 0,1-1-1,49-24 1,0 0-1,0-25 1,1 25 0,24 0-1,-25-1 1,25 1-16,0 0 266,-25-25-204,0 25-31</inkml:trace>
  <inkml:trace contextRef="#ctx0" brushRef="#br0" timeOffset="40037.6524">9327 13543 0,'0'50'93,"0"0"-77,0-26 0,-25 26-1,25 0-15,0-26 16,0 1 0,0 0-1,0 0 1</inkml:trace>
  <inkml:trace contextRef="#ctx0" brushRef="#br0" timeOffset="42635.3846">9103 14982 0,'75'0'78,"-1"0"-62,1 0 0,-1 0-1,-24 0 1,-1 0 0,-24 0-1,0 0-15,0 0 16,-1 0 31,1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4:38:18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15453 6722 0,'0'-25'31,"25"25"32,0 0-63,0 25 15,24 25 1,-49-26-1,25 1 1,-25 0 0,25-25-1,0 0 32,0 0-16,49 0-15,0-25-16,125-74 16,-1-50-1,125-49 1,-125 74 0,-123 49-1,-51 75-15,1-24 16,0 24-1</inkml:trace>
  <inkml:trace contextRef="#ctx0" brushRef="#br0" timeOffset="1025.6786">20613 8310 0,'24'0'47,"51"0"-31,-1 0-16,26 0 15,148 0 1,24 0-1,-24 0 1,25 24 0,0-24-1,-50 0 1,1 0 0,-75 0-1,-25 0 1,-50 0-16,-24 0 15,-26 0 1,1 0 31</inkml:trace>
  <inkml:trace contextRef="#ctx0" brushRef="#br0" timeOffset="4060.6988">16073 8830 0,'25'0'79,"0"0"-48,-25 75-31,50 24 15,-26-74 1,-24 0 0,25 0-1,0-25 17,0 0-1,0 0-16,24-100 1,125-24 0,322-173-1,-25-1 1,-272 199-16,-150 74 16,-24 25-1,-25-25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4:40:52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16173 9004 0,'0'25'78,"0"0"-62,24 0 15,1-1-16,0-24 48,0 0-32,0 0-31,24 0 16,51-49-1,24-51 1,-25 26 0,99-50-1,-24 0 1,74-50 0,-149 125-1,-49 24 1,-26 25-16</inkml:trace>
  <inkml:trace contextRef="#ctx0" brushRef="#br0" timeOffset="1311.8711">23192 10120 0,'50'0'15,"24"0"1,50 0 0,75 0-1,49 0 1,-99-24-1,0 24 1,-25 0 0,49 0-16,274 0 15,-75 0 1,-75 0 0,-49 0-1,25 0 1,-49 0-1,-51-25 1,-74 25-16,-24 0 16,-26 0-1,1 0 1,-25 0 0,0 0 15,-1 0-16,1 0 32</inkml:trace>
  <inkml:trace contextRef="#ctx0" brushRef="#br0" timeOffset="5017.3404">14684 11038 0,'50'0'62,"0"25"-46,24-25-16,-24 0 15,49 0 1,74 0 0,76 0-1,-1-25 1,-124 25 0,-50 0-16,-24 0 15,-1 0 1,26 0-1,-51 0 17,1 0-17,0 0 48,-25 25 140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46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Create dictionary from existed dictionary </a:t>
            </a:r>
            <a:r>
              <a:rPr lang="en-US" sz="2800" dirty="0">
                <a:solidFill>
                  <a:srgbClr val="002060"/>
                </a:solidFill>
              </a:rPr>
              <a:t>which </a:t>
            </a:r>
            <a:r>
              <a:rPr lang="en-US" sz="2800" dirty="0" smtClean="0">
                <a:solidFill>
                  <a:srgbClr val="002060"/>
                </a:solidFill>
              </a:rPr>
              <a:t>display </a:t>
            </a:r>
            <a:r>
              <a:rPr lang="en-US" sz="2800" dirty="0">
                <a:solidFill>
                  <a:srgbClr val="002060"/>
                </a:solidFill>
              </a:rPr>
              <a:t>length of </a:t>
            </a:r>
            <a:r>
              <a:rPr lang="en-US" sz="2800" dirty="0" smtClean="0">
                <a:solidFill>
                  <a:srgbClr val="002060"/>
                </a:solidFill>
              </a:rPr>
              <a:t>words as value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268440" y="2071800"/>
              <a:ext cx="6251040" cy="33220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9080" y="2062440"/>
                <a:ext cx="6269760" cy="334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389186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</a:t>
            </a:r>
            <a:r>
              <a:rPr lang="en-US" dirty="0" smtClean="0">
                <a:solidFill>
                  <a:srgbClr val="002060"/>
                </a:solidFill>
              </a:rPr>
              <a:t>dictionary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</a:t>
            </a:r>
            <a:r>
              <a:rPr lang="en-US" dirty="0">
                <a:solidFill>
                  <a:srgbClr val="002060"/>
                </a:solidFill>
              </a:rPr>
              <a:t>: Using </a:t>
            </a:r>
            <a:r>
              <a:rPr lang="en-US" dirty="0" smtClean="0">
                <a:solidFill>
                  <a:srgbClr val="002060"/>
                </a:solidFill>
              </a:rPr>
              <a:t>dictionary comprehension </a:t>
            </a:r>
            <a:r>
              <a:rPr lang="en-US" dirty="0">
                <a:solidFill>
                  <a:srgbClr val="002060"/>
                </a:solidFill>
              </a:rPr>
              <a:t>create </a:t>
            </a:r>
            <a:r>
              <a:rPr lang="en-US" dirty="0" smtClean="0">
                <a:solidFill>
                  <a:srgbClr val="002060"/>
                </a:solidFill>
              </a:rPr>
              <a:t>another dictionary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Every key should display its </a:t>
            </a:r>
            <a:r>
              <a:rPr lang="en-US" dirty="0" smtClean="0">
                <a:solidFill>
                  <a:srgbClr val="002060"/>
                </a:solidFill>
              </a:rPr>
              <a:t>Length.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563080" y="2214720"/>
              <a:ext cx="2750760" cy="10540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3720" y="2205360"/>
                <a:ext cx="2769480" cy="107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Create dictionary which display length of words as </a:t>
            </a:r>
            <a:r>
              <a:rPr lang="en-US" sz="2400" dirty="0" smtClean="0">
                <a:solidFill>
                  <a:srgbClr val="002060"/>
                </a:solidFill>
              </a:rPr>
              <a:t>key. It should display length </a:t>
            </a:r>
            <a:r>
              <a:rPr lang="en-US" sz="2400" smtClean="0">
                <a:solidFill>
                  <a:srgbClr val="002060"/>
                </a:solidFill>
              </a:rPr>
              <a:t>of value.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286240" y="3018240"/>
              <a:ext cx="4393800" cy="964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6880" y="3008880"/>
                <a:ext cx="4412520" cy="9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4276</TotalTime>
  <Words>70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167</cp:revision>
  <dcterms:created xsi:type="dcterms:W3CDTF">2021-11-08T00:20:31Z</dcterms:created>
  <dcterms:modified xsi:type="dcterms:W3CDTF">2022-10-02T04:46:03Z</dcterms:modified>
</cp:coreProperties>
</file>