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65" autoAdjust="0"/>
    <p:restoredTop sz="94660"/>
  </p:normalViewPr>
  <p:slideViewPr>
    <p:cSldViewPr snapToGrid="0">
      <p:cViewPr varScale="1">
        <p:scale>
          <a:sx n="70" d="100"/>
          <a:sy n="70" d="100"/>
        </p:scale>
        <p:origin x="6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10-02T04:41:44.65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11832 5904 0,'0'-25'31,"0"99"0,0 1-15,0-26 0,25-24-1,-25 0 1,0 0 0,24-25 30,1 0-46,0 0 47,74 0-31,348-224 0,-100-49-1,-99 125 1,-99 48-1,-99 51 1,-1 24 0,-49 0-16,25 25 15,0 0 17</inkml:trace>
  <inkml:trace contextRef="#ctx0" brushRef="#br0" timeOffset="1349.9111">14858 7441 0,'25'0'78,"24"0"-63,51 0 1,-26 0 0,75 25-1,74 0 1,25-25-1,149 0 1,-25 0 0,25 0-16,-75 25 15,-49-25 1,25 0 0,-124 0-1,-50 0 1,-25 0-1,50 0 1,-25 0 0,0 0-1,0 0-15,-50 0 16,-24 0 0,-1 0-1,-24 0 1,0 0-1,0 0 1,0 0 0,-1 0-16,1 25 31,0-25 16</inkml:trace>
  <inkml:trace contextRef="#ctx0" brushRef="#br0" timeOffset="3350.2312">24085 7615 0,'50'0'110,"24"0"-95,50-25 1,75 0-1,-26 25 1,-73 0 0,-26 0-1,-49 0 1,25 0-16,-26 0 62</inkml:trace>
  <inkml:trace contextRef="#ctx0" brushRef="#br0" timeOffset="10431.9496">7317 8855 0,'25'0'63,"0"0"-48,0 0 1,24 0-1,26 0 1,49 0 0,0 0-1,0 25 1,0 0 0,-50-25-16,1 0 15,-50 25 1,-1-25-1,1 0 1,0 0 15,25 0-15,-26 0 0,1 0-1,0 0 32,0 0 31,-25 24 94</inkml:trace>
  <inkml:trace contextRef="#ctx0" brushRef="#br0" timeOffset="12036.0128">12526 8806 0,'0'0'0,"-24"0"16,-26 0 0,0 24-1,26 1-15,-26 25 16,50-25 0,-25-25-1,25 49 1,-25 1-1,25-25-15,0 24 16,0 1 0,0 24-1,0 26 1,25-1 0,25 50-1,-1-50 1,1 50-16,0-25 15,-1-50 1,-49 75 0,25-50-1,-25-24 1,25-1 0,-25-24-1,0-1-15,0-24 16,25 25-1,-25-26 1,0 1 0,24-25-1,-24 25 1,25-25 0,0 0-1,0 0 1,24 0-1</inkml:trace>
  <inkml:trace contextRef="#ctx0" brushRef="#br0" timeOffset="13321.8744">18951 8359 0,'25'0'62,"-1"0"-46,26 0-1,24 0-15,26 0 16,24 0 0,74 0-1,-99 0 16,-74 0-31,25 0 16,-50 25 47,0 124-48,0 24 1,0-73-1,0-1 1,25 0 0,-1-49-1,1-25-15,0 24 16,0-49 0,-25 25-1,0 0 16,0 0-15,0-1 0,-25 26-16,-49 0 15,-50 74 1,-1-50 0,-23 25-1,-51-24 1,50-26-1,25-24 1,50 0 0,0 0-1</inkml:trace>
  <inkml:trace contextRef="#ctx0" brushRef="#br0" timeOffset="14164.4289">12700 9872 0,'25'0'79,"0"75"-64,-1-26 1,51 75-1,-50-24 1</inkml:trace>
  <inkml:trace contextRef="#ctx0" brushRef="#br0" timeOffset="14754.8229">13345 10096 0,'0'24'219,"0"1"-203,0 0-1</inkml:trace>
  <inkml:trace contextRef="#ctx0" brushRef="#br0" timeOffset="15387.2434">13692 9922 0,'25'0'31,"0"0"1,0 0-17,-1 25 1,1-25-1,0 24-15,-25 1 63,0 0 15,25-25 16</inkml:trace>
  <inkml:trace contextRef="#ctx0" brushRef="#br0" timeOffset="15752.4902">14560 9996 0</inkml:trace>
  <inkml:trace contextRef="#ctx0" brushRef="#br0" timeOffset="16093.7147">15429 9823 0</inkml:trace>
  <inkml:trace contextRef="#ctx0" brushRef="#br0" timeOffset="17676.7739">12179 9922 0,'0'25'15,"-124"-1"17,-174 51-17,-222 74 1,-299 99-16,224-99 15,99-1 1,148-48 0,26-1-1,49-50 1,-124 75 0,174-74-1,99 0 1,99-50-1,0 0-15</inkml:trace>
  <inkml:trace contextRef="#ctx0" brushRef="#br0" timeOffset="18644.4124">7913 10765 0,'-25'50'15,"-25"-25"1,-99 123 0,50-73-1,25 24 1,24-49-1,-24-1-15,74-24 16,-25 0 0,0-25-1,25 25 17,0 0-1,0 24-16,0 1 1,50-1-16,-25 1 16,24-25-1,50 24 1,50 1 0,-50 0-1,-49-26 1,0 1-1,-26 0 1,1-25 0,0 0 31</inkml:trace>
  <inkml:trace contextRef="#ctx0" brushRef="#br0" timeOffset="40552.0002">6846 12923 0,'-25'0'31,"25"25"16,0 25-32,0-26 1,0 26-16,0-25 16,0 24-1,0 26 1,0-25-1,0-1 1,0 1-16,0-25 16,0-1-1,0 1 17,25-25 77,0-25-93,-25-24-1,50 24-15,-26-49 16,26-1-1,24-24 1,-74 49 0,25 25-1,0 1 1,-25-1 0,25 0-16,-25 0 15,0 0 1,25 25-1,-25-24 32,24 24 0</inkml:trace>
  <inkml:trace contextRef="#ctx0" brushRef="#br0" timeOffset="41362.5364">6970 13171 0,'25'25'78,"0"-25"-62,0 0 0,-1 25-1,-24 0 1,50 0 0,0-1-1,-1 26 1,1-25-16,-50 0 15,25-25 1,-25 24 0</inkml:trace>
  <inkml:trace contextRef="#ctx0" brushRef="#br0" timeOffset="41722.7786">7615 13047 0</inkml:trace>
  <inkml:trace contextRef="#ctx0" brushRef="#br0" timeOffset="42343.1892">7764 13419 0</inkml:trace>
  <inkml:trace contextRef="#ctx0" brushRef="#br0" timeOffset="43850.1904">8285 12898 0,'49'25'110,"-24"-25"-95,25 50 1,-25-25-1,-1-1 1,26 1-16,0 25 16,-1-25-1,-24 24 1,0-49 0,0 25-1,-25 0 1,24-25-1,1 0-15,0 0 32,0 0-17,0 0 1,24-25 0,1-124-1,24-74-15,1 99 16,-50 50-1,-1 24 1,-24 25 0,0 0-1,25 25 17</inkml:trace>
  <inkml:trace contextRef="#ctx0" brushRef="#br0" timeOffset="50037.3099">8434 13543 0,'24'0'140,"51"0"-140,-1 0 16,-24 0 0,-25 0-1,24 0 1,26 0 0,-51 0-1,1 0 1,50-24-1,-1-1-15,1 25 16,-1-25 0,-24 25-1,-26 0 1,1 0 0,0 0-1,0-25 1,24 0-1,-24 25 1,0-24 0,25-1-16,-26 0 31,-24 0-15,25 0-1,0 25 1,-25-49-1,25 49-15,-25-25 16,0 0 0,25 0-1,-25 0 1,0-24 0,24-1-16,-24 25 15,0 1 1,0-26-1,0 0 1,0-24 0,0 0-1,0-50 1,0 49-16,-24 26 16,-1-1-1,25 25 1,-25 0-1,25 1 1,-50-1 0,26 0-1,-26 0-15,25-24 16,-49 24 0,24 0-1,-24-25 1,24 50-1,1-49 1,-26 24 0,25 25-1,1 0-15,-1 0 16,-49 0 0,-25 0-1,0 0 1,0 25-1,50-25 1,-1 24 0,1 1-1,24 0-15,1 25 16,24-25 0,-25-1-1,50 1 16,-25-25-15,0 25 15,-24 49-31,49-49 16,-25 0 0,-25 49-1,50-49 1,-24 0-1,-1 49 1,25-49 0,0 0-1,-25 25 1,25 24-16,0 0 16,0-24-1,0 0 1,0-26-1,0 1 1,0 0 0,25 25 15,0 24-15,24-24-1,-49-25 1,25 24-16,0-24 15,0 0 1,-1 49 0,1-49-1,0 0 1,0 24 0,0-49-1,0 50-15,-1-50 16,26 50-1,0-26 1,-26-24 0,76 25-1,-51 0 1,-24-25 0,0 0-1,0 0 1,-1 0 15,1 0-15,-25 25 15,25-25-15,0 0 15,24 0 0,-24 0-15,0 0 15,0 0 0,0 0-15</inkml:trace>
  <inkml:trace contextRef="#ctx0" brushRef="#br0" timeOffset="52432.91">13519 9723 0,'49'0'94,"1"0"-79,-1 0-15,-24 0 16,25 0 0,-25 0-1,-1 0 17,1 0-17,-25 25 1,0 0-1,0 0 1,0 24-16,0 75 16,0-24-1,0-75 1,0 24 0,0-24 15,0 0 0,0 0-15,25-25 46,49 0-46,1 0-1,49 0 1,-75-25 0,1 0-16,-25 25 15,24 0 1,-24 0 15,-25-25-15</inkml:trace>
  <inkml:trace contextRef="#ctx0" brushRef="#br0" timeOffset="54032.9719">6821 14064 0,'0'-25'62,"25"1"-46,25-26-1,24 25-15,-24-24 16,-1 49 0,-24 0-1,25 0 1,-25 0 0,-1 0 30,-24 24-14,0 1-17,0 50 1,0 24 0,0-50-1,0 1 1,0 24-1,-24-24 1,24 0-16,-25-1 16,0 1-1,25 24 1,-25-49 0,25 0 15,0 0-16,25-25 79,0 0-78,0 0-1</inkml:trace>
  <inkml:trace contextRef="#ctx0" brushRef="#br0" timeOffset="54505.2863">7689 14114 0</inkml:trace>
  <inkml:trace contextRef="#ctx0" brushRef="#br0" timeOffset="54785.4709">7813 14387 0</inkml:trace>
  <inkml:trace contextRef="#ctx0" brushRef="#br0" timeOffset="56215.4221">8582 14015 0,'-24'0'47,"24"24"0,0 1-47,0 0 15,0 0 16,24 0 32,26-1-47,0-24-16,-1 0 15,1 0 1,-25 0-1,-1 0 1,1 0 15,0 0 47,-25-49-46,25 24-17,-25 0 17,0 0-1,0 50 63,25 0-79,-1 25 1,-24-26-1,0 1 1,25 0 0,0 25-16,0-50 15,-25 24 1,25-24 0,-25 25 62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10-02T04:43:32.12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10120 6424 0,'0'25'125,"0"0"-110,0 0 1,0 0 0,25-25 46,0 0-31,0 0-15,74-25-16,50-50 16,0-24-1,-25 50 1,-75 24 0,1 0-1,-25 0 1</inkml:trace>
  <inkml:trace contextRef="#ctx0" brushRef="#br0" timeOffset="1488.9976">20166 6201 0,'0'25'62,"0"25"-62,-25 49 16,25 25-1,0-50 1,0-24 0,25-50 93</inkml:trace>
  <inkml:trace contextRef="#ctx0" brushRef="#br0" timeOffset="1745.1701">20191 6598 0,'0'0'0,"50"-50"0,-1 1 15,75-100 1,-25 25-1,1 50 1,-100 24 0,24 50-1,-24-25-15</inkml:trace>
  <inkml:trace contextRef="#ctx0" brushRef="#br0" timeOffset="6032.0199">16644 9451 0,'50'0'62,"24"0"-46,-24 0-1,24 0 1,0 0 0,1 24-16,-1 1 15,50-25 1,75 0 0,74 0-1,-50 0 1,-74 0-1,-50 0-15,-50 0 16,1 0 0,-25 0-1,0 0 1,-1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10-02T04:45:39.61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14635 10616 0,'25'-24'47,"74"-1"-32,149-50 1,49-24-1,423 0 1,-249 99 0,-173 0-16,-1 0 15,1 0 1,-25 0 0,-99 0-1,-50 0-15,-75 0 16,-24 0-1,25 0 1</inkml:trace>
  <inkml:trace contextRef="#ctx0" brushRef="#br0" timeOffset="3997.6629">4688 11187 0,'50'0'125,"123"0"-109,51 0 0,24 0-1,-50 0-15,-74 0 16,-50 0 0,-49 0-1,25 0 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669193" y="2747962"/>
            <a:ext cx="5036234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</a:t>
            </a:r>
            <a:r>
              <a:rPr lang="en-US" sz="4000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Number</a:t>
            </a:r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47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995817" y="1266534"/>
            <a:ext cx="6382986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Intermediate Task Series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8433" y="0"/>
            <a:ext cx="4124325" cy="54959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5497822"/>
            <a:ext cx="12192000" cy="1646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19974" y="731521"/>
            <a:ext cx="5317588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Statement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559558" y="2022809"/>
            <a:ext cx="11477767" cy="137548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rgbClr val="002060"/>
                </a:solidFill>
              </a:rPr>
              <a:t>Write a Python Program to Create a dictionary from list </a:t>
            </a:r>
            <a:r>
              <a:rPr lang="en-US" sz="2800" dirty="0">
                <a:solidFill>
                  <a:srgbClr val="002060"/>
                </a:solidFill>
              </a:rPr>
              <a:t>that display its </a:t>
            </a:r>
            <a:r>
              <a:rPr lang="en-US" sz="2800" dirty="0" smtClean="0">
                <a:solidFill>
                  <a:srgbClr val="002060"/>
                </a:solidFill>
              </a:rPr>
              <a:t>square as value.</a:t>
            </a:r>
            <a:endParaRPr lang="en-US" sz="28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2455560" y="1910880"/>
              <a:ext cx="6536880" cy="335808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46200" y="1901520"/>
                <a:ext cx="6555600" cy="3376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22714" y="409502"/>
            <a:ext cx="3378223" cy="819223"/>
          </a:xfrm>
          <a:prstGeom prst="roundRect">
            <a:avLst/>
          </a:prstGeom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  <a:endParaRPr lang="en-US" sz="36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466850" y="1512650"/>
            <a:ext cx="9144000" cy="5113337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Step1: Create a list that contain integer 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Step2: Using </a:t>
            </a:r>
            <a:r>
              <a:rPr lang="en-US" dirty="0" smtClean="0">
                <a:solidFill>
                  <a:srgbClr val="002060"/>
                </a:solidFill>
              </a:rPr>
              <a:t>dictionary comprehension </a:t>
            </a:r>
            <a:r>
              <a:rPr lang="en-US" dirty="0" smtClean="0">
                <a:solidFill>
                  <a:srgbClr val="002060"/>
                </a:solidFill>
              </a:rPr>
              <a:t>create dictionary from list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Step3: Every key should display its square as value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END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3643200" y="2187720"/>
              <a:ext cx="3786480" cy="123264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33840" y="2178360"/>
                <a:ext cx="3805200" cy="1251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5202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91507" y="576776"/>
            <a:ext cx="6316394" cy="1308295"/>
          </a:xfrm>
          <a:prstGeom prst="roundRect">
            <a:avLst/>
          </a:prstGeom>
          <a:scene3d>
            <a:camera prst="isometricOffAxis2Left"/>
            <a:lightRig rig="threePt" dir="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 smtClean="0">
                <a:solidFill>
                  <a:srgbClr val="002060"/>
                </a:solidFill>
              </a:rPr>
              <a:t>Assignment </a:t>
            </a:r>
            <a:endParaRPr lang="en-US" sz="6600" b="1" dirty="0">
              <a:solidFill>
                <a:srgbClr val="00206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083210" y="3016154"/>
            <a:ext cx="10244431" cy="121048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</a:rPr>
              <a:t>Write a Python Program Create dictionary from list that display its square </a:t>
            </a:r>
            <a:r>
              <a:rPr lang="en-US" sz="2400">
                <a:solidFill>
                  <a:srgbClr val="002060"/>
                </a:solidFill>
              </a:rPr>
              <a:t>as </a:t>
            </a:r>
            <a:r>
              <a:rPr lang="en-US" sz="2400" smtClean="0">
                <a:solidFill>
                  <a:srgbClr val="002060"/>
                </a:solidFill>
              </a:rPr>
              <a:t>key.</a:t>
            </a:r>
            <a:endParaRPr lang="en-US" sz="24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1687680" y="3705840"/>
              <a:ext cx="4822560" cy="32184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78320" y="3696480"/>
                <a:ext cx="4841280" cy="340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2498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4279</TotalTime>
  <Words>70</Words>
  <Application>Microsoft Office PowerPoint</Application>
  <PresentationFormat>Widescreen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Aharoni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Faisal Zamir</cp:lastModifiedBy>
  <cp:revision>167</cp:revision>
  <dcterms:created xsi:type="dcterms:W3CDTF">2021-11-08T00:20:31Z</dcterms:created>
  <dcterms:modified xsi:type="dcterms:W3CDTF">2022-10-02T04:46:07Z</dcterms:modified>
</cp:coreProperties>
</file>