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5:17:33.6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16842 7714 0,'25'0'63,"0"0"-63,0 0 15,0 0 1,-1 0 0,51 0-1,-26 0 1,26 0-1,74 0 1,74 0-16,-25 0 16,1 0-1,-50 0 1,-75 0 0,25 0-1,-24 0 1,24 0-16,0 0 15,-24 0 1,-26-25 0,1 25-1,-25 0 1,24 0-16,-24 0 31,0 0 16</inkml:trace>
  <inkml:trace contextRef="#ctx0" brushRef="#br0" timeOffset="1754.1665">22572 7665 0,'25'0'15,"0"-25"1,0 25 0,-1 0-1,26 0 1,49 0 0,25 0-1,-24 0-15,-1 0 16,-25 0-1,75 0 1,49 0 0,75 0-1,-149 0-15,-49-25 16,-1 25 0,1-25-1,73 25 1,51 0-1,-26-25 1,-49 1 0,-24 24-1,-1-25-15,-49 25 16,-26 0 0,1 0-1,0 0 1,0 0 31,0 0-47,-1 0 47</inkml:trace>
  <inkml:trace contextRef="#ctx0" brushRef="#br0" timeOffset="5238.1692">7045 8806 0,'0'-25'16,"24"25"31,1 0-32,0 0 1,0 0-1,0 0 1,24 25 0,1-25-1,-1 0 1,1 0-16,0 0 16,24 0-1,-49 0 1,0 0-1,-1 0 1,1 0 31</inkml:trace>
  <inkml:trace contextRef="#ctx0" brushRef="#br0" timeOffset="6579.0614">11038 9054 0,'0'0'0,"25"0"0,0 0 46,-1 0-30,26 0 0,49 0-1,-24 0 1,49 0 0,49 0-16,1 0 15,-50 0 1,-50 0-1,-24 0 1,24 0 0,1 0-1,-1 0 1,50 0 0,0 0-1,0 0-15,-49 0 16,-26 0-1,1 0 1,-25 0 15,0 0 1,-1 0-32</inkml:trace>
  <inkml:trace contextRef="#ctx0" brushRef="#br0" timeOffset="9016.6846">15900 9004 0,'0'0'0,"-25"25"31,25 0-15,-25 24 15,25 1-31,-25 0 16,25 24 0,0-24-1,0 24 1,0 0-1,0 1 1,0-1 0,25 1-16,0-26 15,0 75 1,0-25 0,-1 50-1,1 0 1,0 0-1,-25-50 1,25 25 0,24-25-16,-49-24 15,25-26 1,0-49 0,0 25 15,0-25 0,-1 0-15</inkml:trace>
  <inkml:trace contextRef="#ctx0" brushRef="#br0" timeOffset="11019.0212">24631 8111 0,'25'0'63,"0"0"-47,-1 0-16,51 0 15,-26 0 1,1 0-1,-25 0 1,0 0 0,49 0-1,-49 0 1,0 0 15,-25 25 0,0 0-15,0 0 15,0 49-15,0 124 0,25 1-1,-25-75 1,0 25-16,0 24 15,24-49 1,-24 75 0,25-75-1,-25-50 1,0-49 0,0 0-16,25 24 15,-25-24 16,0 0 48,-25 0-33,-49 0-30,-25-1 0,-125 76-1,75-76 1,50 1 0,50-25-1,24 0-15,0 0 16</inkml:trace>
  <inkml:trace contextRef="#ctx0" brushRef="#br0" timeOffset="12069.7196">15156 10542 0,'-50'0'16,"0"0"-16,-98 0 16,24 0-1,-100 0 1,-148 74-1,-99 50 1,0 25 0,-273 99-16,-1-49 15,299-1 1,173-74 0,50-74-1,49-1 1,25-49-16,50 25 15,74-25 1</inkml:trace>
  <inkml:trace contextRef="#ctx0" brushRef="#br0" timeOffset="13059.3767">10468 11311 0,'-25'0'31,"25"25"-31,0 24 31,-25-24-15,0 0-1,0 0 1,1 0 0,-1 24-1,0-49-15,0 50 16,0-25 0,25 24-1,-24 1 1,-1-25-1,25-1 1,0 1 15,0 0 1,74 25-17,50 49 1,0-25-1,25 1 1,-50-1 0,-49-74-16,-25 25 15,24-25 1,-24 0 15,0 0 16,0 0-31,-1 0 15,-24 25-15,0 0 77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5:18:13.3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13469 5581 0,'0'25'31,"-25"0"-15,25-1-16,-25 26 16,1-25-1,-1 0 1,0 24 0,25 1-1,0-25 1,0 24-16,0-24 15,0 0 17,0 0-17,25-25 1,0 0 0,24 0-16,26 0 15,-26 0 1,100-25-1,173-223 1,224-149 0,-199 149-16,-99 74 15,-99 50 1,-49 75 0,-26-1-1,-49 25 1,49 0-1,-74 1-15,25 24 16</inkml:trace>
  <inkml:trace contextRef="#ctx0" brushRef="#br0" timeOffset="4202.7953">17785 7516 0,'0'25'78,"0"-1"-62,0 1 0,0 0-1,25 49 1,-25-24-16,0-25 16,0 0-1,25-25 63,-1 0-62,26-50 0,-50 25-1,74 0 1,50-49-16,25-25 15,-25 24 1,-74 51 0,-25 24-1,-1-25 1,1 25 46</inkml:trace>
  <inkml:trace contextRef="#ctx0" brushRef="#br0" timeOffset="5149.4308">21431 7789 0,'0'24'78,"25"1"-63,0 0 1,0 25-16,-25-26 31,24-24-15,1 0-1,0 0 1,0 0 0,0 0-1,297-148 1,-24-1 0,-75 50-1,-124 24-15,0 1 16,-49 74-1,-25-50 1,0 50 0,0 0-1,-1 0 1</inkml:trace>
  <inkml:trace contextRef="#ctx0" brushRef="#br0" timeOffset="8965.9695">15255 9277 0,'0'25'62,"0"0"-46,0 24 0,0 26-1,0-26-15,0-24 16,49 0 15,-24-25-15,25 0-1,-25 0 1,24 0 0,26 0-1,123-50-15,1-49 16,-100 25 0,0 24-1,-74 50 1,0-25-1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5:21:03.0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15875 9178 0,'0'-25'0,"0"0"16,0 75 93,0-25-93,0 49 0,0-24-1,0-26 1,50-24 31,49-24-32,74-76 1,1 1-16,0 0 16,74-75-1,-25 25 1,50 25-1,-25 0 1,-25 50 0,-49 24-16,-50 1 15,-75 24 1,-24 25 0</inkml:trace>
  <inkml:trace contextRef="#ctx0" brushRef="#br0" timeOffset="1558.0335">20538 10120 0,'25'0'46,"25"-24"-30,49-1 0,75 0-1,-50 25 1,49-25-16,1 25 16,-50-25-1,25 25 1,173 0-1,50 0 1,-49 0 0,-26 0-1,51 0-15,-51 75 16,-74-50 0,-98-1-1,-76-24 1,1 0-1,-25 0 1,24 0 15,26 0-15,-26 25 0,1-25-1,-25 0 1,-1 0-1,26 0-15,-25 0 16,0 0 15,24 0 1,-24 0-17,0 0 1,0 0 31</inkml:trace>
  <inkml:trace contextRef="#ctx0" brushRef="#br0" timeOffset="4945.293">10368 11261 0,'75'0'93,"49"0"-77,0 0 0,49 0-1,1 0 1,0-24 0,-75 24-1,-49 0 1,-26 0-16,26 0 15</inkml:trace>
  <inkml:trace contextRef="#ctx0" brushRef="#br0" timeOffset="6105.0638">16197 11013 0,'25'0'78,"0"0"-62,0 0 0,49 0-1,1 0 1,-1 0-1,1 0 1,-1 0-16,-24 0 16,-26 0 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48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Create </a:t>
            </a:r>
            <a:r>
              <a:rPr lang="en-US" sz="2800" dirty="0">
                <a:solidFill>
                  <a:srgbClr val="002060"/>
                </a:solidFill>
              </a:rPr>
              <a:t>list from existed list that count number less than 20 </a:t>
            </a:r>
            <a:r>
              <a:rPr lang="en-US" sz="2800" dirty="0" smtClean="0">
                <a:solidFill>
                  <a:srgbClr val="002060"/>
                </a:solidFill>
              </a:rPr>
              <a:t>greater </a:t>
            </a:r>
            <a:r>
              <a:rPr lang="en-US" sz="2800" dirty="0">
                <a:solidFill>
                  <a:srgbClr val="002060"/>
                </a:solidFill>
              </a:rPr>
              <a:t>than 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536200" y="2705760"/>
              <a:ext cx="6545520" cy="17060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6840" y="2696400"/>
                <a:ext cx="6564240" cy="172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3032053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Create a List </a:t>
            </a:r>
            <a:r>
              <a:rPr lang="en-US" dirty="0" smtClean="0">
                <a:solidFill>
                  <a:srgbClr val="002060"/>
                </a:solidFill>
              </a:rPr>
              <a:t>of integer 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Create </a:t>
            </a:r>
            <a:r>
              <a:rPr lang="en-US" dirty="0">
                <a:solidFill>
                  <a:srgbClr val="002060"/>
                </a:solidFill>
              </a:rPr>
              <a:t>A</a:t>
            </a:r>
            <a:r>
              <a:rPr lang="en-US" dirty="0" smtClean="0">
                <a:solidFill>
                  <a:srgbClr val="002060"/>
                </a:solidFill>
              </a:rPr>
              <a:t>nother List from Existed List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New list should contain number </a:t>
            </a:r>
            <a:r>
              <a:rPr lang="en-US" dirty="0">
                <a:solidFill>
                  <a:srgbClr val="002060"/>
                </a:solidFill>
              </a:rPr>
              <a:t>less than 20 and greater than 5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</a:t>
            </a:r>
            <a:r>
              <a:rPr lang="en-US" dirty="0" smtClean="0">
                <a:solidFill>
                  <a:srgbClr val="002060"/>
                </a:solidFill>
              </a:rPr>
              <a:t>Add All </a:t>
            </a:r>
            <a:r>
              <a:rPr lang="en-US" dirty="0" smtClean="0">
                <a:solidFill>
                  <a:srgbClr val="002060"/>
                </a:solidFill>
              </a:rPr>
              <a:t>the number of 2</a:t>
            </a:r>
            <a:r>
              <a:rPr lang="en-US" baseline="30000" dirty="0" smtClean="0">
                <a:solidFill>
                  <a:srgbClr val="002060"/>
                </a:solidFill>
              </a:rPr>
              <a:t>nd</a:t>
            </a:r>
            <a:r>
              <a:rPr lang="en-US" dirty="0" smtClean="0">
                <a:solidFill>
                  <a:srgbClr val="002060"/>
                </a:solidFill>
              </a:rPr>
              <a:t> list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Display result to user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804200" y="1661040"/>
              <a:ext cx="3411360" cy="1777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4840" y="1651680"/>
                <a:ext cx="3430080" cy="179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Create list from </a:t>
            </a:r>
            <a:r>
              <a:rPr lang="en-US" sz="2400">
                <a:solidFill>
                  <a:srgbClr val="002060"/>
                </a:solidFill>
              </a:rPr>
              <a:t>existed </a:t>
            </a:r>
            <a:r>
              <a:rPr lang="en-US" sz="2400" smtClean="0">
                <a:solidFill>
                  <a:srgbClr val="002060"/>
                </a:solidFill>
              </a:rPr>
              <a:t>dictionary that </a:t>
            </a:r>
            <a:r>
              <a:rPr lang="en-US" sz="2400" dirty="0">
                <a:solidFill>
                  <a:srgbClr val="002060"/>
                </a:solidFill>
              </a:rPr>
              <a:t>count number less than 20 greater than 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732480" y="2973600"/>
              <a:ext cx="5108400" cy="10807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3120" y="2964240"/>
                <a:ext cx="5127120" cy="109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4304</TotalTime>
  <Words>93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172</cp:revision>
  <dcterms:created xsi:type="dcterms:W3CDTF">2021-11-08T00:20:31Z</dcterms:created>
  <dcterms:modified xsi:type="dcterms:W3CDTF">2022-10-02T05:28:42Z</dcterms:modified>
</cp:coreProperties>
</file>