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21:57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17214 7268 0,'25'0'78,"74"0"-62,75 0 0,-75 0-1,25 0 1,75 0-1,24 0-15,0-25 32,50 0-32,-74 25 15,-75 0 1,-50-25 0,0 25-1,-24 0 1,99 0-1,0 0-15,49 0 16,-24 0 0,-50 0-1,0 0 1,-75 0 0,51 0-1,-1 0 1,-50 0-1,1 0 1,-25 0-16,49 0 16,1 0-1,-1 0 1,1 0 0,-26 0-1,-24 0 1,0 0-1,0 0 1,-25 25 47</inkml:trace>
  <inkml:trace contextRef="#ctx0" brushRef="#br0" timeOffset="3555.369">15081 8930 0,'0'0'0,"-74"0"15,24 0 1,25 0-1,-24 0 1,-1 24 0,1 26-1,24 0 1,25-25 0,0-1-1,0 1 1,0 25-1,74 74 1,25 49 0,-24 1-1,-1 24 1,25 1-16,1-1 16,-26-24-1,-49-25 1,-25-25-1,0-50 1,25-24 0,-25-1-1,25-24 1,-25 25-16,0-25 31,24-25 0</inkml:trace>
  <inkml:trace contextRef="#ctx0" brushRef="#br0" timeOffset="4869.239">24978 8409 0,'0'-25'16,"25"25"-1,25 0 1,24 0 0,75-25-1,49 0 1,1 1-1,-26-1 1,-73 25 0,-26 0-16,-49 0 15,-25 25 48,0 74-48,0 25 1,25 25 0,-25 49-16,74 273 15,25-24 1,1-174 0,48-50-1,-48-49 1,-1 49-1,-25-99 1,-49-50-16,-25-49 16,0 0-1,-74 24 32,-75-24-31,25 0-1,-50 0 1,25 0 0,50-1-16,-50-24 15,25 25 1,-74-25 0,24 0-1,100 0 1,24 0-16,1 25 15,24-25 17</inkml:trace>
  <inkml:trace contextRef="#ctx0" brushRef="#br0" timeOffset="6228.1412">15825 10145 0,'25'0'47,"25"0"-31,74 0-16,74-25 16,26 25-1,-125 0 1,-50 0-1,-24 0 17</inkml:trace>
  <inkml:trace contextRef="#ctx0" brushRef="#br0" timeOffset="6771.5036">17686 10046 0,'0'-25'31,"74"0"1,199-24-17,-124 49 1,-25-25 0,-50 25-16,-24 0 15</inkml:trace>
  <inkml:trace contextRef="#ctx0" brushRef="#br0" timeOffset="7288.8468">19298 9897 0,'0'0'0,"50"0"110,24 0-110,-24 0 15,-1 0 1,26 0 0,-1 0-1,-24 0 1,49 0 0,-49 0-1,-26 0 1</inkml:trace>
  <inkml:trace contextRef="#ctx0" brushRef="#br0" timeOffset="8102.391">20637 9897 0,'25'0'31,"25"0"16,24 0-47,-24 0 15,0 0 1,49 0 0,74 0-1,-73 0 1,-51 0-1,-24 0 1</inkml:trace>
  <inkml:trace contextRef="#ctx0" brushRef="#br0" timeOffset="9431.2786">22374 9823 0,'25'0'109,"24"0"-77,26 0-32,73-25 15,-48-25 1,-26 50-1,-24 0 1,-25 0 15</inkml:trace>
  <inkml:trace contextRef="#ctx0" brushRef="#br0" timeOffset="10019.6649">24135 9599 0,'74'-24'94,"1"24"-78,-26 0-1,1 0 1,0 0-16,-26 0 31,1 0-15,0 0-1,0 0 1,0 0 15</inkml:trace>
  <inkml:trace contextRef="#ctx0" brushRef="#br0" timeOffset="10897.2508">25177 9475 0,'0'-24'47,"25"-1"-31,24 25-1,26-25 1,-1 0 0,-49 0-1,24 25 1,1-24 15,-25 24-31,49 0 16,-49-25-1,0 25 1,0 0 0,-1 0-1</inkml:trace>
  <inkml:trace contextRef="#ctx0" brushRef="#br0" timeOffset="12451.2914">14709 10641 0,'-49'0'62,"-26"0"-46,-49 25 0,-471 124-1,74-25 1,99 0-1,100-25-15,24-49 16,-24-1 0,98 1-1,51 24 1,24-24 0,99-25-1,1-25-15,74 0 63</inkml:trace>
  <inkml:trace contextRef="#ctx0" brushRef="#br0" timeOffset="13334.8725">11385 11187 0,'0'25'62,"-24"-25"-46,24 25 0,-25-25-1,0 49 1,0-24 0,0 0-1,1 24 1,-26 1-1,50 0 1,-50-1-16,25 26 31,1-26-31,-1 1 16,25-1 0,0 1-1,0-25 1,0 0 15,49-1-15,26-24-1,-1 25-15,-49-25 16,0 0 0,0 0-1</inkml:trace>
  <inkml:trace contextRef="#ctx0" brushRef="#br0" timeOffset="14439.6084">8706 11435 0,'149'-50'93,"-50"26"-93,26-1 16,-51 0 0,25-25-1,-24 26 1,-51 24 15,1 0 0,25 0-15,-25 24 0,49 51-1,0 148 1,-24 25-16,24 74 15,-49-24 1,0-75 0,49 25-1,-74-49 1,0-100-16,0-49 16,0-25-1,0-1 1,0 1-1,-24 0 1,-76 25 0,-48-1-1,24 1-15,-25-25 16,50-1 0,49 1-1,-24 0 1,49-25-1</inkml:trace>
  <inkml:trace contextRef="#ctx0" brushRef="#br0" timeOffset="15875.567">2084 13047 0,'-50'25'31,"-24"25"-31,24-26 15,-24 1 1,-1 0 0,26 0-1,49 0 1,-25-25 0,25 25-1,0-1 1,0 26-1,0 0 1,0-1 0,0 1-1,0 24 1,0 125 0,99 24-1,-25 0 1,1-99-16,-50 0 15,-1-49 1,1-26 0,0 1-1,0 24 1,0 1 0,-1-51-1,-24 51 1,0-50-16,0-1 15,0 1 1,25 0 0,0 0-1,-25 0 1,25-25 0,0 24-1,24 1 1,-24-25-16,25 0 15,-26 0 1,51 0 0,24 0-1,75-25 1,-25 1 0,-75-1-16,-24 0 15,-26 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22:22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5507 0,'0'24'93,"0"1"-77,25-25 0,0 0 15,-1 0-16,51 0 1,-1-49 0,100-75-1,297-149 1,-74 50 0,-199 98-1,-98 51-15,-76 49 16</inkml:trace>
  <inkml:trace contextRef="#ctx0" brushRef="#br0" timeOffset="2713.8075">11559 7243 0,'0'25'110,"25"0"-95,-25 24 1,25-24 0,-25 0-1,24-25 48,1 0-32,25 0-31,74-75 16,99-24-1,174-124 1,-223 149-1,-100 49 1,-49 25-16</inkml:trace>
  <inkml:trace contextRef="#ctx0" brushRef="#br0" timeOffset="3875.5831">17661 6772 0,'50'24'63,"-1"26"-48,-49-25 1,25 0-1,0-25 1,0 0 15,-1 0-15,26 0-16,0 0 16,24-25-1,25-50 1,-49 51-1,24-26 1,75-49 0,-50 49-1,-24 25 1,-50-24-16,-1 49 16,1 0-1</inkml:trace>
  <inkml:trace contextRef="#ctx0" brushRef="#br0" timeOffset="8821.8745">16024 9327 0,'0'24'110,"0"26"-95,25-25 1,-25 0 0,24-25 31,26 0-1,49-75-30,50-24 0,124-99-1,49-1 1,-49 25 0,-99 75-1,-125 74-15,-24 1 31,0 24-31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24:36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8781 0,'0'25'94,"0"-1"-63,0 26-16,0-25 1,0 0 15,0-1-15,25-24 93,0 0-93,49 0 0,50-74-1,-25-25-15,124 24 16,-24-24-1,123-50 1,-148 75 0,-75 0-1,-24 49-15,-26 0 16,-24 0 0,25 0-1,-50 1 1,24 24-1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7CB2-35FA-4A13-9AED-A3C7F238DEE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2E82-8079-4B1C-AC20-D9D7CC8F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2E82-8079-4B1C-AC20-D9D7CC8F2C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676930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5911" y="1968218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Create a list </a:t>
            </a:r>
            <a:r>
              <a:rPr lang="en-US" sz="2800" dirty="0">
                <a:solidFill>
                  <a:srgbClr val="002060"/>
                </a:solidFill>
              </a:rPr>
              <a:t>from existed list that contain uppercase words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7320" y="2589480"/>
              <a:ext cx="9037080" cy="2840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2580120"/>
                <a:ext cx="9055800" cy="28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33056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 of different words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Use list comprehension create another list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list should contain uppercase words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that list to user, on iteration 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1678680"/>
              <a:ext cx="2554200" cy="172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1669320"/>
                <a:ext cx="2572920" cy="17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list from existed list that contain </a:t>
            </a:r>
            <a:r>
              <a:rPr lang="en-US" sz="2400" dirty="0" smtClean="0">
                <a:solidFill>
                  <a:srgbClr val="002060"/>
                </a:solidFill>
              </a:rPr>
              <a:t>lowercase words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00960" y="2946960"/>
              <a:ext cx="571680" cy="276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00" y="2937600"/>
                <a:ext cx="590400" cy="2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</TotalTime>
  <Words>76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164</cp:revision>
  <dcterms:created xsi:type="dcterms:W3CDTF">2021-11-08T00:20:31Z</dcterms:created>
  <dcterms:modified xsi:type="dcterms:W3CDTF">2022-10-02T05:28:47Z</dcterms:modified>
</cp:coreProperties>
</file>