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8T23:44:20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21332 6152 0,'0'24'94,"0"26"-79,0-25 1,0 0-16,0-1 15,0 1 1,0 0 15,0 0-15,0 0 0,25-25 62,0 0-31,-1 0-32,1-25 1,25-25-1,49 1-15,0-1 16,50-49 0,0 24-1,0-24 1,-50 25 0,-49 49-1,-26 25 1,-24-25-16,25 25 31</inkml:trace>
  <inkml:trace contextRef="#ctx0" brushRef="#br0" timeOffset="1810.2043">26541 7937 0,'50'-24'109,"-1"24"-109,1 0 16,24-25-1,1 0 1,24 0 0,-25 25-1,50-25 1,100 25 0,-1 0-16,-50 0 15,-49 0 1,-49 0-1,-26 0 1,1 0 0</inkml:trace>
  <inkml:trace contextRef="#ctx0" brushRef="#br0" timeOffset="3667.4446">7714 9004 0,'75'0'94,"-1"0"-78,-24 0-1,-1 0 1,26 0-1,123 0 1,75 0 0,-75 0-16,-24 0 15,-50 0 1,25 0 0,0 0-1,-25 0 1,0 25-1,0-25 1,-50 25-16,-24-25 16,-25 25-1,-1-25 1,1 0 0,0 0-1,0 0 1,0 0 15,-25 24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8T23:44:37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10244 5011 0,'-24'0'47,"24"-25"-32,0 50 48,0 24-32,0-24 0,0 0-31,0 24 32,24 1-17,-24-25 17,25-25-1,0 0 47,0 0-16,24-25-46,1-25 0,0 1-1,49-26 1,-50 26 0,51-26-1,-76 26 1,1 49-1,0-25 1,0 0 0</inkml:trace>
  <inkml:trace contextRef="#ctx0" brushRef="#br0" timeOffset="13400.9248">10616 7218 0,'0'-25'31,"0"50"32,0 50-47</inkml:trace>
  <inkml:trace contextRef="#ctx0" brushRef="#br0" timeOffset="13996.3189">10616 7293 0,'0'24'16,"0"1"-1,25-25 126,0 0-110,25-25-15,24-24 0,-49 24-1,0 0-15,-1 25 47,-24-25-31,50 1 15,-25-1-31,0 0 16,24 25-1,-49-25 1,25 25-1</inkml:trace>
  <inkml:trace contextRef="#ctx0" brushRef="#br0" timeOffset="18266.163">15825 9153 0,'0'25'93,"0"0"-77,0-1 0,0 1-1,0 0 1,0 0 15,0 0-15,0-1-1,25-24 63,0 0-31,0 0-15,0-24-32,24-26 15,26 0 1,-51 1-1,26-1 1,0 1 0,-26 49-1,51-75 1,-1 75 0,-49-50-16,25 26 15,24-1 1,-49 0-1,0 0 1,24 0 0,-24 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8T23:50:14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16470 11137 0,'0'-25'0,"75"1"78,-1 24-62,-24 0 0,-1 0-1,1 0 1,24 0 0,26 0-1,-1 0 1,-25 0-16,1 0 15,-26 24 1,1-24 0,-25 0-1,24 0 1,26 0 0,-1 0-1,-24 0-15,24 0 16,-49 0-1,0 0 1,0 0 0,-1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481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Store Students Records, User Will Be Able To Delete Any Student From A Record On Run Time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77040" y="2098440"/>
              <a:ext cx="7322760" cy="1179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7680" y="2089080"/>
                <a:ext cx="7341480" cy="11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901797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10 Student Name From The User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Them Into List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User Should Be Able To Remove Any Student, As User Want 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Updated Student To User</a:t>
            </a:r>
          </a:p>
          <a:p>
            <a:pPr algn="l">
              <a:lnSpc>
                <a:spcPct val="16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79200" y="1732320"/>
              <a:ext cx="2304000" cy="1634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9840" y="1722960"/>
                <a:ext cx="2322720" cy="16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10 Name Of The Students And Display Them On The Screen And User Able To </a:t>
            </a:r>
            <a:r>
              <a:rPr lang="en-US" sz="2400" b="1" dirty="0" smtClean="0">
                <a:solidFill>
                  <a:srgbClr val="002060"/>
                </a:solidFill>
              </a:rPr>
              <a:t>Update</a:t>
            </a:r>
            <a:r>
              <a:rPr lang="en-US" sz="2400" dirty="0" smtClean="0">
                <a:solidFill>
                  <a:srgbClr val="002060"/>
                </a:solidFill>
              </a:rPr>
              <a:t> Any </a:t>
            </a:r>
            <a:r>
              <a:rPr lang="en-US" sz="2400" dirty="0">
                <a:solidFill>
                  <a:srgbClr val="002060"/>
                </a:solidFill>
              </a:rPr>
              <a:t>Student On Run </a:t>
            </a:r>
            <a:r>
              <a:rPr lang="en-US" sz="2400" dirty="0" smtClean="0">
                <a:solidFill>
                  <a:srgbClr val="002060"/>
                </a:solidFill>
              </a:rPr>
              <a:t>Time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29200" y="3991680"/>
              <a:ext cx="455760" cy="18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9840" y="3982320"/>
                <a:ext cx="47448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11697</TotalTime>
  <Words>97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166</cp:revision>
  <dcterms:created xsi:type="dcterms:W3CDTF">2021-11-08T00:20:31Z</dcterms:created>
  <dcterms:modified xsi:type="dcterms:W3CDTF">2022-09-29T11:10:17Z</dcterms:modified>
</cp:coreProperties>
</file>