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5:19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14709 8334 0,'0'0'0,"25"0"94,223 0-78,-25-24-1,1 24 1,-26-25-1,100 25 1,49 0-16,347 0 16,-148 0-1,-248 0 1,-149-25 0,-25 25-1,-50 0 1,-49-25-1,0 25 1,24 0-16,1 0 16,-25 0-1,-1 0 1,1 0 15</inkml:trace>
  <inkml:trace contextRef="#ctx0" brushRef="#br0" timeOffset="2079.3852">23664 8334 0,'0'-24'47,"74"24"-16,0 0-15,75 0 0,25 0-1,49 0 1,50 0-16,0 0 15,-25 0 1,25 49 0,-75-24-1,-74-25 1,50 0 0,-75 0-1,-24 0-15,-26 0 16,1 0-1,74 0 1,-75 0 0,-24-25-1,0 25 1,0 0 0,0 0-1,-1-25 1,26 25-1,-25-24 1,0 24 0,-1 0 15,1 0-15,0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5:32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9723 0,'0'25'109,"0"0"-109,0 25 16,0-26-1,0 1 1,0 0-1,24-25 17,1 0-1,25 0-31,74-25 16,25-74-1,198-174 1,-99 100-1,25-1 1,-25 25 0,-99 50-1,-75 24-15,0 26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5:28:24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10567 0,'0'-25'31,"25"25"-15,0 0-1,24 0 1,150 0 0,-1 0-1,-24 0-15,-25 0 16,-1 0-1,125 0 1,0 0 0,-25 0-1,25 0 1,-50 0-16,50 0 16,-50 0-1,1 0 1,-100 0-1,-50 0 1,-49 0-16,24 0 16,1 0-1,24 0 1,-24 0 0,0-25-1,24 25 1,-49 0-16,24 0 31,1 0 0,0 0-15,-1 0 0,-24 0-16,0 0 15,0 0 1,0 0 15,-1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</a:t>
            </a:r>
            <a:r>
              <a:rPr lang="en-US" sz="2800" dirty="0">
                <a:solidFill>
                  <a:srgbClr val="002060"/>
                </a:solidFill>
              </a:rPr>
              <a:t>set that </a:t>
            </a:r>
            <a:r>
              <a:rPr lang="en-US" sz="2800" dirty="0" smtClean="0">
                <a:solidFill>
                  <a:srgbClr val="002060"/>
                </a:solidFill>
              </a:rPr>
              <a:t>display only even </a:t>
            </a:r>
            <a:r>
              <a:rPr lang="en-US" sz="2800" dirty="0">
                <a:solidFill>
                  <a:srgbClr val="002060"/>
                </a:solidFill>
              </a:rPr>
              <a:t>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95240" y="2964600"/>
              <a:ext cx="4313520" cy="5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5880" y="2955240"/>
                <a:ext cx="433224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44411"/>
            <a:ext cx="9144000" cy="453330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set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element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Insert element into set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those element of set that are even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31320" y="3161160"/>
              <a:ext cx="642960" cy="40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960" y="3151800"/>
                <a:ext cx="66168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set that </a:t>
            </a:r>
            <a:r>
              <a:rPr lang="en-US" sz="2400" dirty="0" smtClean="0">
                <a:solidFill>
                  <a:srgbClr val="002060"/>
                </a:solidFill>
              </a:rPr>
              <a:t>display only odd 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224120" y="3786120"/>
              <a:ext cx="1402200" cy="18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4760" y="3776760"/>
                <a:ext cx="14209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4460</TotalTime>
  <Words>62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169</cp:revision>
  <dcterms:created xsi:type="dcterms:W3CDTF">2021-11-08T00:20:31Z</dcterms:created>
  <dcterms:modified xsi:type="dcterms:W3CDTF">2022-10-02T05:28:38Z</dcterms:modified>
</cp:coreProperties>
</file>