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00:19:18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17934 7739 0,'25'0'62,"24"0"-46,1 0-16,24 0 15,25 0 1,-24 0 0,74 0-1,49 0 1,50-25 0,-25 0-1,-49 1 1,24-1-1,1 25 1,-1 0 0,26-25-16,-76 25 15,-48 0 1,24 0 0,-50 0-1,-24 0 1,-1 0-1,-24 0 1,25 0 0,24 0-16,1 0 15,49 0 1,-50 25 0,0-25-1,-24 0 1,-25 0-1,0 0 1,-1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00:19:42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22845 3473 0,'-25'0'16,"1"0"0,-26 0 15,25 0-15,0 0-1,0 0 1,-24 0-1,24 0 1,0 0 0,25 24-1,-25 1 1,1-25 15,24 50-15,0-25 15,0-1 47,0 1-47,0 25-15,0 24 0,24 1-1,-24-26-15,25 1 16,-25 24 0,0-49-1,0 0 1,0 0-1,0 24 1,0 1-16,0 0 16,0-1-1,0 1 1,0-1 0,0 26-1,0-50 1,25-1 15,25-24 32,-26 0-63,26 0 15,-25 0 1,25 0-1,-26 0 1,1 0 0,0 0-1,0 0 17,0 0-1</inkml:trace>
  <inkml:trace contextRef="#ctx0" brushRef="#br0" timeOffset="2545.6927">27260 8483 0,'0'0'0,"25"0"47,0 0 47,0 0-63,-25-25-15,25 25-1,-1 0 1,1 0 0,0 0-1,0 0 32,0 0-31,-1 0 31,1 25-32,0 50 1,0 24-1,24-50 1,1 26-16,-50-50 16,0 24-1,25-24 1,-25 25 0,25-1-1,-25 26 1,0-1-1,0 1 1,0-1-16,0-24 16,0-1-1,0-24 17,0 0-1,-25 0-16,-25-25 1,25 24 0,-49 1-16,49-25 15,-24 25 1,-1 0 0,0 0-1,26-25 16,-51 49-15,50-49 0,1 25-16,-1 0 15,-25-25 1,25 0 0,-24 0-1,-1 25 1,25-25-1,0 0 1</inkml:trace>
  <inkml:trace contextRef="#ctx0" brushRef="#br0" timeOffset="4716.1368">23093 4887 0,'0'0'0,"0"-25"16,-25 25 31,1 0-32,-1 25 48,-25-25-63,25 24 16,-24 26-1,-1-50 1,25 50-1,-24-50-15,49 74 16,-25-49 0,25 0-1,-25 24 1,25 1 0,0-25-1,0 24 1,0 26-16,0-1 15,0-24 1,0-1 0,0-24-1,0 0 1,0 0 0,0-1-1,0 26 1,0-25-16,25 24 15,-25-24 1,0 25 0,0 0-1,0 24 1,25-24 0,-25-1-1,25-24 1,-25 0-1,0 0 1,24-25 0,-24 49-1,0-24 48,25-25 31</inkml:trace>
  <inkml:trace contextRef="#ctx0" brushRef="#br0" timeOffset="6986.6524">27434 4862 0,'25'0'94,"0"0"-63,24-25 0,-24 25-31,0-50 16,24 50 0,-24-25-16,25 1 15,-1 24 1,1-25 0,-25 25-1,24 0 1,-24 0-1,0 0-15,0 0 16,0 25 62,-1 49-62,1 25-1,0 1 1,0 24 0,0 148-1,-25 1 1,25-25 0,-25-124-1,0-49-15,0-26 16,0 1-1,0 0 1,0-26 0,0 1-1,0 0 32,0 25-31,-25-26 15,0 1-15,-50-25-1,-49 50 1,0-25 0,-24-1-1,73 26 1,1-50-1,24 25-15,25 0 16,1-25 0,-1 0-1,0 24 17,0-24 14</inkml:trace>
  <inkml:trace contextRef="#ctx0" brushRef="#br0" timeOffset="8931.944">28749 6077 0,'24'0'63,"-24"75"-1,0-1-46,0 0-1,0 1 1,0-50 0,0-1-1,0 1 1,0 0-1,-24-25 1,24 25-16,0 0 16,0-1-1,-25-24 1,25 25 15</inkml:trace>
  <inkml:trace contextRef="#ctx0" brushRef="#br0" timeOffset="11070.3648">23019 6772 0,'0'0'0,"-50"0"16,-24 0 0,-1 0-16,1 0 15,24 24 1,1 1-1,-26 0 1,26 25 0,24-50-16,0 25 15,0-25 1,25 24 0,0 1 30,0 25-30,0 24 0,25 1-1,25 24 1,-50-25 0,24 50-1,1 124-15,0-74 16,0-75-1,0-49 1,-1-1 0,-24 1-1,0-25 1,0 0 0,25-1-1,-25 1 16,25-25 16,-25 25-31,25-25 31</inkml:trace>
  <inkml:trace contextRef="#ctx0" brushRef="#br0" timeOffset="12481.3045">27236 7020 0,'0'-25'0,"49"25"46,1-25-14,-25 0-17,-1 25 1,1 0 0,0 0-1,25 0 1,-26 0-1,1 0 1,25 0 0,-1 25-16,1 0 15,0-25 1,24 74 0,0-49-1,-49 50 1,0-51-1,0 1 1,-25 25 0,0-25-1,25 49 1,-25-24-16,0-1 16,24 1-1,-24-25 1,0-1-1,0 1 1,0 0 15,-49-25 1,24 25-17,0-25-15,-24 25 16,-150-1-1,75 26 1,25-25 0,74-25-1,-24 25 1,-1-1 0,25-24-1,0 0 1</inkml:trace>
  <inkml:trace contextRef="#ctx0" brushRef="#br0" timeOffset="14726.7993">23093 8781 0,'-49'0'16,"24"0"0,0 0-1,0 0-15,0 0 16,-24 0 0,-1 25-1,1-1 1,-51 26-1,75-50-15,1 50 16,-1-50 0,25 24-1,0 26 17,0-25-17,0 25-15,0 24 16,0 0-1,0 1 1,0-26 0,25 100-1,24-50 1,26 75 0,-50-124-16,-1 24 15,1-49 16,-25 0 1,50-25 30,-50-25-46,25 0-1,-25 0 1,24 25 0,1 0-1,0 0 17,0 0 14</inkml:trace>
  <inkml:trace contextRef="#ctx0" brushRef="#br0" timeOffset="16272.8288">28352 9451 0,'-25'24'157,"0"-24"-126,25 25-16,-25-25 17,25 25-1,0 0 0</inkml:trace>
  <inkml:trace contextRef="#ctx0" brushRef="#br0" timeOffset="17194.4445">28625 7689 0,'-25'25'110,"0"25"-95,0-25 1,25 24 15,0-24-15,-25 25-16,1-1 16,-1-24-1,25 0 1</inkml:trace>
  <inkml:trace contextRef="#ctx0" brushRef="#br0" timeOffset="19091.707">27632 10740 0,'25'-24'47,"0"24"-16,0 0-15,24 0-1,-24 0 16,25 0-31,24 0 16,-24 0 0,-1 0-16,-24 0 15,0-25 1,25 25 0,-25 0 15,-1 0-16,1 0-15,0 0 16,-25 74 78,0 1-79,0-26 1,0 26 0,0 49-16,0 74 15,0-49 1,0 49 0,0-98-1,0-26 1,0 0-1,0 26 1,0-26 0,0-24-1,-25-1-15,25-24 16,0 0 0,-25 0-1,25 0 32,-24-25-31,-26 0-1,0 0 1,25 0 0,-24 0-1,-1 0 1,1 0-1,-1 0 1,0 0 0,26 0 15</inkml:trace>
  <inkml:trace contextRef="#ctx0" brushRef="#br0" timeOffset="22754.1426">23862 5035 0,'-25'0'32,"0"0"-1,1 0-15,-1 0-16,0 0 15,0 0 1,-24 25-1,24 0 1,0 0 0,0-25-1,0 25-15,25-1 32,0 1 30,0 25-46,0-1-1,0 26 1,0-26 0,0 1-16,0 0 15,0-26 1,0 51-1,25-1 1,-25 25 0,25-49-16,-25 25 31,0-26-15,0 1-16,0-25 31,0-1-16,0 1 1,0 0 31,0 0-16,25-25 79,0 0-95,-1 0 16,1 0-15,0 0 0</inkml:trace>
  <inkml:trace contextRef="#ctx0" brushRef="#br0" timeOffset="24696.4363">26615 5011 0,'25'0'125,"0"0"-110,0 0 1,0 0 0,-1 0-1,1 0 1,0 0 0,0 0-1,0 0 32,-25 24 78,0 1-94,0 50-15,24 49 0,-24 0-1,25 24 1,-25-73-1,0-26-15,0-24 16,25 25 0,-25-1-1,0 1 1,0-25 0,0 25-1,0-26 1,0 1 15,0 0 0,0 0 32,-25-25-32,0 0-31,1 0 16,-1 25-1,0-25 1,-49 0 0,24 0-1,25 0 1,-49 0-1,49 24 17,-25-24-32,26 0 31</inkml:trace>
  <inkml:trace contextRef="#ctx0" brushRef="#br0" timeOffset="26261.4781">24061 5556 0,'74'0'156,"0"0"-140,50 0 0,25-25-1,-74 25 1,-26 0 0,26-24-16,-26 24 15,26 0 1,-26 0-1,1-25 1,74 25 0,-50-25-1,-24 25-15,-25-25 16,0 25 0,-1 0-1,1 0 16</inkml:trace>
  <inkml:trace contextRef="#ctx0" brushRef="#br0" timeOffset="29389.5614">23515 7045 0,'-25'0'15,"0"0"17,0 0-17,-24 0 1,-1 24-1,1 1 1,24-25 0,0 50-1,0-50-15,25 25 32,0-1-17,0 26 16,-25-50-15,25 25-16,0 0 16,0-1-1,0 1 1,0 25 0,0-1-1,0 26-15,0-26 16,0 51-1,0-76 1,25 51 0,-25-50-1,0-1 1,25 1 0,0 25-1,24-25 1,-49-1-1,25 1 1,-25 25 15,25-50-15,0 25 0,0-25-1,-1 0 16,26 0-15,-25 0 0,0 0-1</inkml:trace>
  <inkml:trace contextRef="#ctx0" brushRef="#br0" timeOffset="31025.6488">26268 7243 0,'0'-25'79,"25"25"-48,-25-25-16,25 25 1,24 0 15,-24 0 1,0 0-32,0 0 15,0 0 1,-1 0 15,1 0-31,0 0 31,0 50-31,99 49 16,-75-49 0,-24 24-1,-25 1-15,25-26 16,-25 1-1,25-1 1,-25 26 0,25-1-1,-25-24 1,0-25 0,0 24 15,0-24-16,-25 0 1,0 0 0,0-25-1,-49 49 1,-1-24 0,1-25-1,-50 25 1,50 0-16,49-25 15,-25 25 1,1-25 0,24 0-1,-25 24 1,1 1 0,-1-25-1,25 0 1,0 0 15</inkml:trace>
  <inkml:trace contextRef="#ctx0" brushRef="#br0" timeOffset="33885.5536">24036 7417 0,'25'0'109,"-1"0"-93,1 0-1,0 0 1,49 0 15,26 0-31,123 0 16,-74 0-1,-75 0 1,-49 0 0,0 0-1,-1 0-15,1 0 16,0 0 15</inkml:trace>
  <inkml:trace contextRef="#ctx0" brushRef="#br0" timeOffset="35282.4845">23812 8830 0,'0'25'62,"0"0"-46,-24 0 0,-1 0-1,0-1 1,-25 1-1,1 25 1,-125 49 0,100-49-1,24-1-15,50-24 32,25-25 30,0 25-46,-25 0-1,25-25 1,-25 25 0,24 24-1,1-24 1,0 0-16,-25 24 15,0 1 17,25 0-1,-25 24-15,0 0-1,25 1-15,-25-26 16,0 1-1,24 0 1,1-26 15</inkml:trace>
  <inkml:trace contextRef="#ctx0" brushRef="#br0" timeOffset="36726.4435">25747 8855 0,'0'0'0,"25"0"109,0 0-93,49 0 0,-24 0-1,-25 0 1,24 0 0,-24 0-16,0 0 15,0 0 48,0 0-32,-25 25-15,0 0 15,0 0 0,0-1-31,0 1 31,0 0-15,0 0 0,0 25-1,0-1 1,0 1-1,0-1-15,0-24 32,0 0-1,0 0-15,0 0 15,-25-25 0,0 0 0,25 24-15,-50-24 0,1 0-16,-26 25 15,26-25 1,24 0-1,0 0 1</inkml:trace>
  <inkml:trace contextRef="#ctx0" brushRef="#br0" timeOffset="37494.9571">24507 9376 0,'25'-25'62,"24"1"-46,100-1 15,-99 25-15,-1-25 0,-24 0-1,50 25 1,-50-25-1,-25 1-15,49 24 16,-24 0 0,0-25-1,0 25 1,24-25 0,-24 25-1,0 0 1,0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5T00:23:21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27657 10964 0,'0'0'0,"25"0"63,0-25-48,49 0-15,75 0 16,0 0 0,-50-24-1,50 24 1,-25 0 0,124 0-1,149 1-15,-124-1 16,-75 25-1,-24 0 1,-50 0 0,-25 0-1,-25 0 1,1 0-16,-50 0 16,-1 0-1,1 0 1,0 0-1,0 0 1,-25 25 234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create a </a:t>
            </a:r>
            <a:r>
              <a:rPr lang="en-US" sz="2800" dirty="0" smtClean="0">
                <a:solidFill>
                  <a:srgbClr val="002060"/>
                </a:solidFill>
              </a:rPr>
              <a:t>three dimension </a:t>
            </a:r>
            <a:r>
              <a:rPr lang="en-US" sz="2800" dirty="0">
                <a:solidFill>
                  <a:srgbClr val="002060"/>
                </a:solidFill>
              </a:rPr>
              <a:t>array with shape (</a:t>
            </a:r>
            <a:r>
              <a:rPr lang="en-US" sz="2800" dirty="0" smtClean="0">
                <a:solidFill>
                  <a:srgbClr val="002060"/>
                </a:solidFill>
              </a:rPr>
              <a:t>3,4,4</a:t>
            </a:r>
            <a:r>
              <a:rPr lang="en-US" sz="2800" dirty="0">
                <a:solidFill>
                  <a:srgbClr val="002060"/>
                </a:solidFill>
              </a:rPr>
              <a:t>) and set to a </a:t>
            </a:r>
            <a:r>
              <a:rPr lang="en-US" sz="2800" dirty="0" smtClean="0">
                <a:solidFill>
                  <a:srgbClr val="002060"/>
                </a:solidFill>
              </a:rPr>
              <a:t>variable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56240" y="2741400"/>
              <a:ext cx="1205640" cy="4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6880" y="2732040"/>
                <a:ext cx="12243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71315" y="1389821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Three dimensional array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081280" y="1250280"/>
              <a:ext cx="2277360" cy="3161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1920" y="1240920"/>
                <a:ext cx="2296080" cy="31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generate one </a:t>
            </a:r>
            <a:r>
              <a:rPr lang="en-US" sz="2400" dirty="0" smtClean="0">
                <a:solidFill>
                  <a:srgbClr val="002060"/>
                </a:solidFill>
              </a:rPr>
              <a:t>particular </a:t>
            </a:r>
            <a:r>
              <a:rPr lang="en-US" sz="2400" dirty="0">
                <a:solidFill>
                  <a:srgbClr val="002060"/>
                </a:solidFill>
              </a:rPr>
              <a:t>value of a </a:t>
            </a:r>
            <a:r>
              <a:rPr lang="en-US" sz="2400" dirty="0" smtClean="0">
                <a:solidFill>
                  <a:srgbClr val="002060"/>
                </a:solidFill>
              </a:rPr>
              <a:t>matrix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956520" y="3848760"/>
              <a:ext cx="929160" cy="9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47160" y="3839400"/>
                <a:ext cx="94788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Words>65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172</cp:revision>
  <dcterms:created xsi:type="dcterms:W3CDTF">2021-11-08T00:20:31Z</dcterms:created>
  <dcterms:modified xsi:type="dcterms:W3CDTF">2022-10-05T00:23:47Z</dcterms:modified>
</cp:coreProperties>
</file>