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21:50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20538 8483 0,'0'-25'15,"25"1"1,0-1 15,74 0-15,149-25-1,50 26-15,-1-26 32,-73 50-32,-26 0 31,1 0-31,49 0 15,-149 0 1,99 0-16,-74 0 31,25 0-31,0 0 16,74 25 0,100-25-1,-125 0 1,-74 0-1,-25 0 1,-24 0 0,24 0-1,-25 0-15,26 0 16,-1 0 0,0 0-1,-74 0 1,0 0-1</inkml:trace>
  <inkml:trace contextRef="#ctx0" brushRef="#br0" timeOffset="1157.7705">19273 10195 0,'-25'25'31,"1"49"-16,-51-24 1,1-1 0,-25 50-1,49-49 1,-49 24 0,74-49-16,25 0 15,50-25 63,24 25-62,-49 49 0,24 25-1,1 25-15,0 25 16,-1 25-1,1 24 1,-1 174 0,1-148-1,-25-100 1,24-25 0,-49-74-16,25 0 15,-25-1 1,25-24 46,25 0-15</inkml:trace>
  <inkml:trace contextRef="#ctx0" brushRef="#br0" timeOffset="2151.4327">22944 9351 0,'50'0'94,"0"0"-78,-1 0-16,1 0 15,24-24 1,1 24 0,73 0-1,-73 0 1,-26 0 0,-24 0-1,0 0 1,0 24-1,0 51 1,24 74 0,-49-1-16,25 100 15,-25-99 1,0 0 0,25 0-1,0-75 1,-1 26-1,-24 24 1,25 99 0,0-25-16,0-98 15,0-26 1,-25-24 0,0-26-1,0 1 16,-25 0 1,-25-25-32,-49 25 15,-25 0 1,0-1 0</inkml:trace>
  <inkml:trace contextRef="#ctx0" brushRef="#br0" timeOffset="3188.1282">19720 10716 0,'25'0'16,"-1"0"15,1 0-15,25 0-1,-1 0 1,1 0 0,0 0-1,-26 0 1,1 0 0,25 24-16,-25 1 31,-25 0-16,0 0 1,0 24 0,0 1-1,0 99 1,0-100 0,0 1-16,0 0 15,0-25 1,0-1-1,0 26 1,0 0 15,0-26 1,24-48 46,1-1-63,25 0 1,-25 0 0,-1-24-1,1 49-15,0 0 16</inkml:trace>
  <inkml:trace contextRef="#ctx0" brushRef="#br0" timeOffset="3688.4613">20836 11063 0,'0'25'78,"0"-1"-62,-25 1 0,25 25-1,0-25 1,-25-25-16,25 49 15,-24-49 1,24 25 0,0 0 15,-25 0 0</inkml:trace>
  <inkml:trace contextRef="#ctx0" brushRef="#br0" timeOffset="5113.4045">21258 10492 0,'-25'0'31,"50"0"141,-1 0-157,1 0 1,-25-24 0,25 24-1,0 0 1,0 0-16,-1-25 31,26 25-15,-25 0 15,-25 25 16,0-1-16,0 1-15,0 25 15,0-1-15,0 1 15,49-50 31,1 0-46,-25 25 0,0-25-1,-1 25 17,-24-1-17,0 1-15,0 0 31,0 0-15,0 0 0,0-1-1</inkml:trace>
  <inkml:trace contextRef="#ctx0" brushRef="#br0" timeOffset="5487.6531">22299 10790 0,'0'25'62,"0"0"-46,0-1-1,0 1 1,-24 0 0</inkml:trace>
  <inkml:trace contextRef="#ctx0" brushRef="#br0" timeOffset="6912.6017">22622 9823 0,'0'24'125,"-75"1"-94,1 0-15,49 25-1,0-26 1,1 1 0,-1 0-1,25 0 1,-25-25-16,25 25 15,0 0 1,0-1 93,25 1-93,-25 0 15,0 0-15,25 0 0,-1 24-1,1-24 1,0-25 15,0 0-15,24 0-1,1 0 1,49 0 0,-24 0-1,-26 0 1,1 0-1,-50 25 17,25 0-17,-25-1 1,0 1 0,25 0-1,-25 0 1,0 0-1,0-1 1,0 1 15,24 25-15,-24-25 15,0 49-15,0-49-1,0 0 1,0 24-16,0-24 16,0 0-1,0 0 17</inkml:trace>
  <inkml:trace contextRef="#ctx0" brushRef="#br0" timeOffset="11458.6277">17413 14114 0,'0'0'0,"124"-50"15,0 1 1,-50 49-16,1-25 15,-26 25 1,51-25 0,48 0-1,150-24 1,-25-1 0,25 25-1,148-24 1,-74 24-16,-74 0 15,-25 0 1,148-99 0,-98 75-1,-100-1 1,-49-24 0,-50 24-1,-50 25 1,25 0-1,-49 25 1,0 0-16,-26 0 31,1 0-15,0 0 15,0-24 219,49-26-234,50-25-1,149-24 1,-75 0-16,-24 49 16,-124 1-1,-1 49 1,-24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22:09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14858 6945 0,'0'25'78,"0"0"-62,0 0 0,0 0-1,0-1 1,0 1-16,25 0 15,0-25 1,-1 0 31,1 0-16,25-50-31,272-98 16,26-101-1,-26 26 1,-74 0 0,50 74-1,-50-24 1,-50 48 0,-24-23-16,-100 123 15,-49 0 1,0 25-1,-25 25 64</inkml:trace>
  <inkml:trace contextRef="#ctx0" brushRef="#br0" timeOffset="4585.0488">17462 8781 0,'0'25'47,"0"24"-16,0-24-31,0 49 16,25-24 15,-25 0-16,0-1-15,25-24 32,0-25 30,0 0-46,24-25-1,-24 1 1,74-76 0,249-272-1,272-124 1,-75 149 0,-247 74-16,-124 124 15,-75 25 1,-25 50-1,-49-1 1,50 51 0,-51-26-1,1 50 1,25-25 0</inkml:trace>
  <inkml:trace contextRef="#ctx0" brushRef="#br0" timeOffset="6837.548">25698 4961 0,'-25'0'63,"0"0"-48,0 0 1,0 0-1,1 0 1,-1 0 0,0 0-1,0 25 1,0-25 0,25 25-1,0-1 32,0 1 16,0 25-1,0 74-46,-24-50-1,-1-24 1,25 24 0,0-49-16,0 0 31,0 0-16,25-25 32,24 0-15,-24-25-17,49 0-15,-49 25 16,0 0 15,25-25-15,-26 25-1,1 0-15,25 0 16,-25 0 0,24 0-1,1 0 1,-25 25-1,24 0-15,-49 0 16,25-1 0,0-24-1,-25 50 1,0-25 0,0 0-1,0-1 1,0 26-1,0-25 1,-50 24-16,-24 1 16,-1-25-1,-98 0 1,98-25 0,26 0-1,24 0 1,0 0-1,0 0 1</inkml:trace>
  <inkml:trace contextRef="#ctx0" brushRef="#br0" timeOffset="7257.8278">26417 6226 0,'0'25'0,"0"0"63,0-1-48,-50 1 1,-24 25-16,49-50 16</inkml:trace>
  <inkml:trace contextRef="#ctx0" brushRef="#br0" timeOffset="8305.5265">27285 4837 0,'0'25'16,"0"0"0,-49-1-1,24 51 1,-25-26-1,25 26 1,-24-1-16,-1 75 16,25-25-1,0-25 1,25 25 0,0-49-1,0-26 1,0 26-1,25-50 1,0-1-16,0-24 16,0 0-1,0 0 1,-1 0 0,1 0-1,0 0 1,0 0-16,0-24 31,-1-1-15,-24 0-1,0 0 17,0 0-17,0 0 32,-49 25-31,-1 0-1,1 0 1,24 0 0,-25 0-16,25 0 15,0 0 16</inkml:trace>
  <inkml:trace contextRef="#ctx0" brushRef="#br0" timeOffset="8876.9041">28401 5953 0,'0'50'78,"0"-25"-62,0 24-16,-24-24 15,-1 0 1,25 0-1,-25 24 1,25-24 0,-25-25-1</inkml:trace>
  <inkml:trace contextRef="#ctx0" brushRef="#br0" timeOffset="9401.2542">29021 5135 0,'0'24'47,"0"1"-31,0 0 0,0 25-1,0 173 1,-24 25-1,24-74-15,0-100 32,0-24-32,0-1 15,0-24 17</inkml:trace>
  <inkml:trace contextRef="#ctx0" brushRef="#br0" timeOffset="10514.9973">29518 5655 0,'0'-24'31,"0"48"63,0 1-78,24-25-1,1 0 17,0 0-1,0 0-15,49-25-16,-49-24 15,49-26 1,-24 1-1,0-25 1,-50 24 0,0 1-1,0 24-15,-25 26 16,25-26 0,-50 50-1,1 0 1,24 0-1,-25 0-15,-24 74 16,49 1 0,-25-26-1,26-24 1,-1 25 0,0-25-1,25-1 1,-25 1-16,25 0 15,0 0 1,0 0 15,0-1-15,0 1 0,25-25 93,0 0-62,0 0 0,-1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11:25:44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20588 10096 0,'25'0'15,"24"0"17,1 0-17,0 0-15,24 0 16,50 0 0,-25 0-1,-49 0 1,24 0-1,25 0 1,50 24-16,0-24 16,25 0-1,99 25 1,24-25 0,100 50-1,50-25 1,-224 24-1,-25 1 1,125 24 0,-125-49-1,-74 0-15,-25-25 16,25 25 0,-74-25-1,-25 0 1,24 0-1,1 0 235,74 0-234,75 0 0,173 0-1,-149 0 1,0 0 0,25 0-1,-49 0 1,-100 0-1,-25 0-15,-24 0 16,-25 0 0,-1 0-1,1 0 1,0 0 0</inkml:trace>
  <inkml:trace contextRef="#ctx0" brushRef="#br0" timeOffset="4133.752">10393 11187 0,'25'0'16,"0"-25"-1,0 0 1,24 25 0,50-25-1,-49 25 1,99 0-1,-75 0 1,25 0 0,25 0-1,50 0 1,-50 0 0,-49 0-16,-51 0 15,26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repeat array </a:t>
            </a:r>
            <a:r>
              <a:rPr lang="en-US" sz="2800" dirty="0" smtClean="0">
                <a:solidFill>
                  <a:srgbClr val="002060"/>
                </a:solidFill>
              </a:rPr>
              <a:t>element.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68680" y="2973600"/>
              <a:ext cx="2616840" cy="210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9320" y="2964240"/>
                <a:ext cx="2635560" cy="21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7417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Declare and initialize a array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Repeat that array up to user desired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48880" y="1741320"/>
              <a:ext cx="5411880" cy="154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9520" y="1731960"/>
                <a:ext cx="5430600" cy="15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</a:t>
            </a:r>
            <a:r>
              <a:rPr lang="en-US" sz="2400" dirty="0" smtClean="0">
                <a:solidFill>
                  <a:srgbClr val="002060"/>
                </a:solidFill>
              </a:rPr>
              <a:t>create a one dimensional array </a:t>
            </a:r>
            <a:r>
              <a:rPr lang="en-US" sz="2400" dirty="0">
                <a:solidFill>
                  <a:srgbClr val="002060"/>
                </a:solidFill>
              </a:rPr>
              <a:t>element</a:t>
            </a:r>
            <a:r>
              <a:rPr lang="en-US" sz="2400" dirty="0" smtClean="0">
                <a:solidFill>
                  <a:srgbClr val="002060"/>
                </a:solidFill>
              </a:rPr>
              <a:t>. Then convert to list and then to tuple. 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41480" y="3634560"/>
              <a:ext cx="5813640" cy="393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2120" y="3625200"/>
                <a:ext cx="5832360" cy="4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5386</TotalTime>
  <Words>71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173</cp:revision>
  <dcterms:created xsi:type="dcterms:W3CDTF">2021-11-08T00:20:31Z</dcterms:created>
  <dcterms:modified xsi:type="dcterms:W3CDTF">2022-10-05T15:53:40Z</dcterms:modified>
</cp:coreProperties>
</file>