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5T11:26:24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11162 6747 0,'0'25'31,"0"-1"-16,0 1 1,0 0 0,0 25-1,0-1 1,25 1 0,0-25-1,-25 0 1,0-1-1,0 1 1,25-25-16,-1 0 47,150-49-31,99-125-1,-25 25 1,-75-25-1,-24 75 1,-25 25-16,-74 49 16,-25 0-1,0 25 1,-1 0 0</inkml:trace>
  <inkml:trace contextRef="#ctx0" brushRef="#br0" timeOffset="1639.0872">17760 8136 0,'25'0'63,"25"0"-48,24 0 1,124 0 0,1 0-1,49 25 1,-99 0 0,49-25-1,50 0 1,-49 0-1,-75 0-15,-50 0 16,-24 0 0,-1 0-1,-24 0 1,25 0 15,-25 0 0,-1 0-31,1 0 16,-25 24 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5T11:26:43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14536 9351 0,'0'50'93,"24"49"-77,-24-24 0,0-26-16,0-24 15,0 0 1,25-25 78,50 0-79,-1-50 1,174-123 0,-74 49-1,-75 24 1,-50 51-16,1 24 15,-50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</a:t>
            </a:r>
            <a:r>
              <a:rPr lang="en-US" sz="2800" dirty="0" err="1" smtClean="0">
                <a:solidFill>
                  <a:srgbClr val="002060"/>
                </a:solidFill>
              </a:rPr>
              <a:t>Numpy</a:t>
            </a:r>
            <a:r>
              <a:rPr lang="en-US" sz="2800" dirty="0" smtClean="0">
                <a:solidFill>
                  <a:srgbClr val="002060"/>
                </a:solidFill>
              </a:rPr>
              <a:t> Program </a:t>
            </a:r>
            <a:r>
              <a:rPr lang="en-US" sz="2800" dirty="0">
                <a:solidFill>
                  <a:srgbClr val="002060"/>
                </a:solidFill>
              </a:rPr>
              <a:t>to replace any number </a:t>
            </a:r>
            <a:r>
              <a:rPr lang="en-US" sz="2800" dirty="0" smtClean="0">
                <a:solidFill>
                  <a:srgbClr val="002060"/>
                </a:solidFill>
              </a:rPr>
              <a:t>in Array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18320" y="2277000"/>
              <a:ext cx="3107880" cy="678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8960" y="2267640"/>
                <a:ext cx="3126600" cy="69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6" y="1417116"/>
            <a:ext cx="9144000" cy="4546955"/>
          </a:xfrm>
        </p:spPr>
        <p:txBody>
          <a:bodyPr>
            <a:normAutofit/>
          </a:bodyPr>
          <a:lstStyle/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an Array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array to user 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Replace any number from array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Then display to user after replacing 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32960" y="3286080"/>
              <a:ext cx="294840" cy="196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3600" y="3276720"/>
                <a:ext cx="313560" cy="2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6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reshape an array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5392</TotalTime>
  <Words>62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166</cp:revision>
  <dcterms:created xsi:type="dcterms:W3CDTF">2021-11-08T00:20:31Z</dcterms:created>
  <dcterms:modified xsi:type="dcterms:W3CDTF">2022-10-05T15:53:46Z</dcterms:modified>
</cp:coreProperties>
</file>