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5T11:31:52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17934 7590 0,'0'-25'15,"25"25"32,-1 0-31,76 0 0,296 0-1,-98 0-15,0 0 31,-1 0-31,-24 0 16,-74 0 0,-100 0-1,-25 0 1,1 0 0,-26 0-1,-24 0-15,25 0 16,-25 0 15,-1 0 0</inkml:trace>
  <inkml:trace contextRef="#ctx0" brushRef="#br0" timeOffset="933.6188">22225 7441 0,'25'0'63,"49"0"-48,50 0 1,75 0-16,173 0 16,74 0-1,100 0 1,-149 0 0,24 0-1,-123 0 1,-75 0-1,-123 0-15,-51 0 16,-24 0 0,0 0-1,0 0 1</inkml:trace>
  <inkml:trace contextRef="#ctx0" brushRef="#br0" timeOffset="2083.3864">28228 7789 0,'0'0'0,"-25"0"0,0 0 31,25-25 16,0-25-32,50 1 17,74 49-17,49-25 1,1 25-1,-50 0 1,-50 0-16,1 0 16,24 0-1,-49 0 1,-25 0 15,-25 25 16</inkml:trace>
  <inkml:trace contextRef="#ctx0" brushRef="#br0" timeOffset="3676.4459">3398 9178 0,'199'-25'78,"-1"0"-62,1 25-1,73 0 1,51 0 0,-75 0-1,-74 0 1,-26 0-1,-48-25 1,123 25-16,-25 0 16,-49 0-1,-50 0 1,1 0 0,-51 0-1,1 0 1,24 0-1,1 0-15,173 0 16,-50 0 0,-99 0-1,-49 0 1,-25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5T11:32:11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14163 8706 0,'0'0'0,"25"-24"15,0 24 17,25 0-17,123 49 1,1 50 0,-50 1-1,-25-51 1,-49 1-1,-25 0-15,-1-1 32,26-49-32,-25 0 31,0 0 0,24 0-15,26-74-1,123-75 1,50-25 0,25-49-16,-124 74 15,-25 25 1,-50 50 0,1-1-1,24 26 1,-49 49-1,-1-50 1,26 50-16,-51 0 16</inkml:trace>
  <inkml:trace contextRef="#ctx0" brushRef="#br0" timeOffset="2925.9478">10244 10567 0,'25'-25'46,"-25"50"-14,0 0-17,0 49 1,0-24 0,0-26-16,25 26 15,-25-25 1,0 0-1,25-1 1,24-24 47,26-24-48,98-51 1,51-24-1,-76 0 1,-48 49 0,-26 1-1,-74 24-15,50 0 16</inkml:trace>
  <inkml:trace contextRef="#ctx0" brushRef="#br0" timeOffset="4598.0602">18281 10567 0,'0'0'0,"25"0"15,-25 25-15,0-1 32,0 1-17,0 0 1,0 25-16,25-1 15,-1-24 1,-24 0 0,50-25-1,-25 0 1,0 0 0,-1 0-1,26 0 1,0-50-1,-1 25 1,249-173-16,0 74 16,-50-25-1,-149 75 1,0 74 0,-74-25-1,0 25 1</inkml:trace>
  <inkml:trace contextRef="#ctx0" brushRef="#br0" timeOffset="6726.4787">10790 12229 0,'25'0'15,"0"0"63,-25 25-78,0 24 16,24 1 0,1-50-1,-25 25 1,25-25 46,25 0-30,-1-25-32,26-25 15,198-124 1,-75 75-1,-99 25 1,-49 74 0,-25-25-1,-1 0 1</inkml:trace>
  <inkml:trace contextRef="#ctx0" brushRef="#br0" timeOffset="8070.3756">18107 12477 0,'0'25'110,"0"-1"-110,25-24 15,-25 25 1,25-25 15,0 0 1,0 0-32,24-25 15,1-49 1,24 0-1,1-1 1,24 1 0,-49 24-1,-1 25-15,-24-24 16</inkml:trace>
  <inkml:trace contextRef="#ctx0" brushRef="#br0" timeOffset="10422.9365">8855 13667 0,'0'0'0,"0"25"31,0 0-16,0 0 32,0 0-31,0-1 0,0 26-1,25-50 48,0 0-32,24-50-15,-24 26-1,0-1 1,-25 0-1,25 0 1,0 25 0,0-49-1,-1 49 17,1 0-17</inkml:trace>
  <inkml:trace contextRef="#ctx0" brushRef="#br0" timeOffset="12488.3124">16694 13990 0,'0'25'140,"0"-1"-124,0 1-16,0 0 31,49-25 47,-49-25-62,50 25-1,24-99 1,1 25 0,-51-1-1,26 1 1,-25 49 0</inkml:trace>
  <inkml:trace contextRef="#ctx0" brushRef="#br0" timeOffset="27082.0278">22920 8558 0,'24'0'109,"1"0"-77,298-50-17,49 25 1,-75 25-16,-73 0 15,-76-25 1,-73 25 0,-1-24-16,25-1 15,50 0 1,-74 25 15,-51 0-31,1 0 16,25 0-1,-25 0 1,74 50 15,-25 24-15,50 50 0,-24 25-1,24 248 1,-25 124-1,-25 297 1,1 26 0,-1-472-1,-49-149-15,-25-74 16,0-50 0,0 75-1,0 98 1,0-73-1,0-75 235,0 174-234,49 123 0,26 26-16,99 594 15,-100-594 1,-49-249 0,-25-123 15,0-26-31,0-24 15,0 0 1,-25-25 15,-25 25-15,-49-25 0,-50 0-1,50 0 1,-99 0-1,49 0-15,-99 0 16,49 0 0,1 0-1,99 25 1,24-1 0,26-24-16,-1 0 15,0 0 1,26 0-1,24 25 1,-25-25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5T11:36:26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19323 8905 0,'25'0'47,"-25"49"16,24-49-48,-24 25 1,25 0-1,0-25 79,49 0-94,51-74 16,48-26-1,100-98 1,-25 24 0,-50 26-1,-24 48 1,-25 26 0,-75 49-1,26-24 1,-76 24-16,1 25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www.w3resource.com/python-exercises/numpy/python-numpy-math.php#EDITO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54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err="1" smtClean="0">
                <a:solidFill>
                  <a:srgbClr val="002060"/>
                </a:solidFill>
              </a:rPr>
              <a:t>Numpy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program </a:t>
            </a:r>
            <a:r>
              <a:rPr lang="en-US" sz="2800" dirty="0" smtClean="0">
                <a:solidFill>
                  <a:srgbClr val="002060"/>
                </a:solidFill>
              </a:rPr>
              <a:t>to perform addition, subtraction, division and multiplication on Array Element. </a:t>
            </a:r>
            <a:r>
              <a:rPr lang="en-US" sz="2800" dirty="0">
                <a:solidFill>
                  <a:srgbClr val="002060"/>
                </a:solidFill>
              </a:rPr>
              <a:t> </a:t>
            </a:r>
            <a:r>
              <a:rPr lang="en-US" sz="2800" u="sng" dirty="0">
                <a:solidFill>
                  <a:srgbClr val="002060"/>
                </a:solidFill>
                <a:hlinkClick r:id="rId2"/>
              </a:rPr>
              <a:t> 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23280" y="2678760"/>
              <a:ext cx="9269640" cy="625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3920" y="2669400"/>
                <a:ext cx="9288360" cy="64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348877"/>
            <a:ext cx="9144000" cy="4874501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Import a </a:t>
            </a:r>
            <a:r>
              <a:rPr lang="en-US" dirty="0" err="1" smtClean="0">
                <a:solidFill>
                  <a:srgbClr val="002060"/>
                </a:solidFill>
              </a:rPr>
              <a:t>numpy</a:t>
            </a:r>
            <a:r>
              <a:rPr lang="en-US" dirty="0" smtClean="0">
                <a:solidFill>
                  <a:srgbClr val="002060"/>
                </a:solidFill>
              </a:rPr>
              <a:t> module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Create two array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To user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Find addition of both array and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</a:t>
            </a:r>
            <a:r>
              <a:rPr lang="en-US" dirty="0">
                <a:solidFill>
                  <a:srgbClr val="002060"/>
                </a:solidFill>
              </a:rPr>
              <a:t>Find </a:t>
            </a:r>
            <a:r>
              <a:rPr lang="en-US" dirty="0" smtClean="0">
                <a:solidFill>
                  <a:srgbClr val="002060"/>
                </a:solidFill>
              </a:rPr>
              <a:t>subtraction of </a:t>
            </a:r>
            <a:r>
              <a:rPr lang="en-US" dirty="0">
                <a:solidFill>
                  <a:srgbClr val="002060"/>
                </a:solidFill>
              </a:rPr>
              <a:t>both array and display result to </a:t>
            </a:r>
            <a:r>
              <a:rPr lang="en-US" dirty="0" smtClean="0">
                <a:solidFill>
                  <a:srgbClr val="002060"/>
                </a:solidFill>
              </a:rPr>
              <a:t>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 </a:t>
            </a:r>
            <a:r>
              <a:rPr lang="en-US" dirty="0">
                <a:solidFill>
                  <a:srgbClr val="002060"/>
                </a:solidFill>
              </a:rPr>
              <a:t>Find multiplication of both array and display result to </a:t>
            </a:r>
            <a:r>
              <a:rPr lang="en-US" dirty="0" smtClean="0">
                <a:solidFill>
                  <a:srgbClr val="002060"/>
                </a:solidFill>
              </a:rPr>
              <a:t>user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Step7: </a:t>
            </a:r>
            <a:r>
              <a:rPr lang="en-US" dirty="0">
                <a:solidFill>
                  <a:srgbClr val="002060"/>
                </a:solidFill>
              </a:rPr>
              <a:t>Find </a:t>
            </a:r>
            <a:r>
              <a:rPr lang="en-US" dirty="0" smtClean="0">
                <a:solidFill>
                  <a:srgbClr val="002060"/>
                </a:solidFill>
              </a:rPr>
              <a:t>division </a:t>
            </a:r>
            <a:r>
              <a:rPr lang="en-US" dirty="0">
                <a:solidFill>
                  <a:srgbClr val="002060"/>
                </a:solidFill>
              </a:rPr>
              <a:t>of both array and display result to </a:t>
            </a:r>
            <a:r>
              <a:rPr lang="en-US" dirty="0" smtClean="0">
                <a:solidFill>
                  <a:srgbClr val="002060"/>
                </a:solidFill>
              </a:rPr>
              <a:t>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87800" y="2875320"/>
              <a:ext cx="6242400" cy="2920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8440" y="2865960"/>
                <a:ext cx="6261120" cy="29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935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Program to </a:t>
            </a:r>
            <a:r>
              <a:rPr lang="en-US" sz="2400" dirty="0" smtClean="0">
                <a:solidFill>
                  <a:srgbClr val="002060"/>
                </a:solidFill>
              </a:rPr>
              <a:t>display </a:t>
            </a:r>
            <a:r>
              <a:rPr lang="en-US" sz="2400" dirty="0">
                <a:solidFill>
                  <a:srgbClr val="002060"/>
                </a:solidFill>
              </a:rPr>
              <a:t>1 </a:t>
            </a:r>
            <a:r>
              <a:rPr lang="en-US" sz="2400" dirty="0" smtClean="0">
                <a:solidFill>
                  <a:srgbClr val="002060"/>
                </a:solidFill>
              </a:rPr>
              <a:t>dimension </a:t>
            </a:r>
            <a:r>
              <a:rPr lang="en-US" sz="2400" dirty="0">
                <a:solidFill>
                  <a:srgbClr val="002060"/>
                </a:solidFill>
              </a:rPr>
              <a:t>array with </a:t>
            </a:r>
            <a:r>
              <a:rPr lang="en-US" sz="2400" dirty="0" smtClean="0">
                <a:solidFill>
                  <a:srgbClr val="002060"/>
                </a:solidFill>
              </a:rPr>
              <a:t>equality </a:t>
            </a:r>
            <a:r>
              <a:rPr lang="en-US" sz="2400" dirty="0">
                <a:solidFill>
                  <a:srgbClr val="002060"/>
                </a:solidFill>
              </a:rPr>
              <a:t>gaps between a </a:t>
            </a:r>
            <a:r>
              <a:rPr lang="en-US" sz="2400" dirty="0" smtClean="0">
                <a:solidFill>
                  <a:srgbClr val="002060"/>
                </a:solidFill>
              </a:rPr>
              <a:t>range.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956280" y="2893320"/>
              <a:ext cx="625320" cy="348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6920" y="2883960"/>
                <a:ext cx="644040" cy="3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5402</TotalTime>
  <Words>109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167</cp:revision>
  <dcterms:created xsi:type="dcterms:W3CDTF">2021-11-08T00:20:31Z</dcterms:created>
  <dcterms:modified xsi:type="dcterms:W3CDTF">2022-10-05T15:53:51Z</dcterms:modified>
</cp:coreProperties>
</file>