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34:12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18628 8285 0,'0'-25'31,"50"25"16,-25 0-31,49 0-1,25 0 1,-49 0-16,49 0 16,0 0-1,75-25 1,49 25-1,-24 0 1,-50 0 0,-25 0-16,-25 0 15,0 0 17,0 0-32,75 0 15,-25-25 1,-50 25-1,-25 0 1,1 0-16,-1 0 16,-24 0-1,24 0 1,-24 0 0,-1 0-1,26 0-15,-26 0 16,26 0-1,-26 0 1,1 0 0,-25 0 15,0 0 0,-1 0-15,1 25-1</inkml:trace>
  <inkml:trace contextRef="#ctx0" brushRef="#br0" timeOffset="2220.4808">12551 10542 0,'-49'0'31,"24"0"-16,0 0 1,-25 50 0,26-26-1,-26 1 1,0 25 0,1-25-16,-1 24 15,-24-24 1,74 25-1,-25-26 1,25 26 0,0 0-1,0 49 1,0-25 0,25 50-16,-1-24 15,1 48 1,0 1-1,25 25 1,-25-50 0,-1 25-1,1-50-15,-25 124 16,25-74 0,0-50-1,-25-24 1,25-1-1,-25-24 1,0-26 0,24-24-1,1 0 48</inkml:trace>
  <inkml:trace contextRef="#ctx0" brushRef="#br0" timeOffset="3445.2932">19075 9971 0,'0'-24'15,"25"24"1,-1 0 0,1 0-1,0 0 1,49 0 0,1 0-1,-26 0-15,26 0 16,123-50-1,-24 25 1,-100 0 0,-49 25-1,0 0 1,25 25 15,-26 50-15,-24 24-1,0 0 1,0 75 0,0 49-1,0 50 1,0-75 0,0-74-1,0-49 1,25-26-1,-25-24-15,25 0 16,-25 0 15,0 0 1,0-1-17,-25 1 1,-24 0-1,-100 0-15,25 24 16,-124 26 0,0 24-1,24-49 1,1-1 0</inkml:trace>
  <inkml:trace contextRef="#ctx0" brushRef="#br0" timeOffset="4443.9561">13791 11361 0,'0'-25'16,"25"0"-1,0 25 17,25 0 15,-26 25-47,1 24 15,25-24 1,-50 0-1,0 25 17,0-26-32,0 51 15,-25-1 1,0 1 0,0-1-1,1-49 1,24 0-1,24-25 64</inkml:trace>
  <inkml:trace contextRef="#ctx0" brushRef="#br0" timeOffset="4765.1687">14560 11708 0,'25'0'31,"-25"25"-15,25-1-16,25 1 16,-50 25-1,0-25 1,24-1-1</inkml:trace>
  <inkml:trace contextRef="#ctx0" brushRef="#br0" timeOffset="6069.0388">15453 10914 0,'0'-25'16,"0"0"31,-24 25 0,-1 25-32,0-25 17,0 0-17,25 25-15,-25 0 16,0-25 0,1 25 15,-1-25-16,0 0 17,0 24-17,0 1 1,1 0 0,-1-25-1,0 25 1,25 0-1,0-1 126,0 1-125,0 0-1,0 0 1,0 0 0,25-25 77,0 0-77,24 0 0,1 0-1,49 0 1,-24 0-1,-51 0 1,1 0 0,0 0-16,0 0 15,0 0 17,-1 25-1,-24-1-16,25 1-15,-25 25 16,0-25 0,0-1-1,0 1 17</inkml:trace>
  <inkml:trace contextRef="#ctx0" brushRef="#br0" timeOffset="6729.4804">16123 11385 0,'0'25'94,"0"25"-79,0 24 1,0-49 0,-25 0-1,0 0-15,1-25 32,-26 0-1</inkml:trace>
  <inkml:trace contextRef="#ctx0" brushRef="#br0" timeOffset="7170.7798">16570 10691 0,'0'49'47,"24"26"-31,-24-26-1,50 26 1,-25-1-1,-25-24 1,25-1 0,-1 1-16,26 25 15</inkml:trace>
  <inkml:trace contextRef="#ctx0" brushRef="#br0" timeOffset="7526.0073">17338 11286 0,'0'50'63,"0"123"-48,0-49-15,0-24 16,0-51-1,0-24 17</inkml:trace>
  <inkml:trace contextRef="#ctx0" brushRef="#br0" timeOffset="8811.865">18405 10368 0,'0'0'0,"-50"0"47,1 0-32,24 25 1,-25 0-16,26 0 16,-1 0-1,0-1 1,0 1-1,0-25 1,25 25 0,25-25 62,-25 25-78,0 0 15,0-1 1,25 51 0,-25-50-1,25-1 1,0 26 0,-25-25-1,0 0-15,24-25 31,1 0 16,25 0-31,-25 0 15,-1 0-15,1 0-1,0 0 17,0 0-17,0 0 1,-1 0 0,1 0-1,25 24 1,-25 1-1,0 0-15,-25 0 16,24-25 0,-24 25 15,0-1 31,-24-24-46,24 25 0,-25 0-1,0-25 1,0 25-16</inkml:trace>
  <inkml:trace contextRef="#ctx0" brushRef="#br0" timeOffset="10314.863">18256 10840 0,'0'24'47,"0"1"-31,0 25 15,0-25-16,0 49 1,0-49 0,0 24 15,0-24 0,25-25-15,0 25-1,0 0 1,-1-25 15,1 0 16,0 0-16,0 0-15,24 0 0,1 0-1,-25 0 17,0 0-17,-25-25 1,25 25-1,-1 0 17,-24-25-17,25 25 1,-25-25 0,25 1 30,-25-1-14</inkml:trace>
  <inkml:trace contextRef="#ctx0" brushRef="#br0" timeOffset="14541.6773">19025 11088 0,'0'24'79,"0"26"-64,-25-25 1,1 25-1,-26 24-15,50-49 16,-50-25 0</inkml:trace>
  <inkml:trace contextRef="#ctx0" brushRef="#br0" timeOffset="17140.4065">19298 10418 0,'-25'0'0,"0"0"31,-24 0 0,24 0 0,0 0-15,0 0 0,1 0-1,-1 0 1,0 25-1,0-25 32,25 25-31,0-1 171,25 1-171,-25 0 0,0 49-16,0-49 15,25-25 1,-25 25 0,0 0-1</inkml:trace>
  <inkml:trace contextRef="#ctx0" brushRef="#br0" timeOffset="18593.381">19000 10443 0,'25'0'63,"0"-25"-48,0 25 1,0 0 0,-1 0-1,1-25 1,0 25 0,0 0-16,49-25 15,-24 25 1,-25-24-1,-1 24 1,26-25 0,-25 25-1,0 0 1,24-25 0,-24 25 15,0 0-31,0 0 78,-25 50-31,0-26-32,25 1 1,-25 0-16,0 0 16,0 0-1,24-1 1,-24 26 0,0 49-1,0-24 1,0-51-1,0 26 1,25-25-16,-25 0 16,0-1 15,0 1-15,0 0-1,0 0 16,0 0 16,0-1-31,0 1 0,0 0 46,0 0 1</inkml:trace>
  <inkml:trace contextRef="#ctx0" brushRef="#br0" timeOffset="21816.524">19075 11534 0,'25'-25'109,"-1"25"-93,1 0-1,0 0 1,0 0 0,49-24-1,-24 24-15,-1 0 16,26-25 0,-26 0-1,1 0 1,-25 25-1,0 0-15,24-25 16,-24 1 15,0 24-15,0-25 0,24 0-1,-24 25-15,0 0 16,-25-25-1,25 25 1,0 0 0,-1 0-1,-24-25 17,25 25-32,0 0 46,-25-24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34:47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9178 0,'-25'0'63,"25"49"-16,0-24-32,0 0 1,0 0 0,0 24-1,25-49 1,-25 25-16,25-25 31,-1 0 0,1 0-15,50-49 0,-26-1-16,26 0 15,24-49 1,50-25-1,49 0 1,149-99 0,-123 49-1,-76 75-15,-48 25 16,-51 24 0,-24 25-1,25 25 1,-50-25-1,24 25 17</inkml:trace>
  <inkml:trace contextRef="#ctx0" brushRef="#br0" timeOffset="3971.6451">9500 12353 0,'-25'0'15,"50"0"32,74-25-31,-24 25-1,-1 0 1,1 0 0,24 0-1,0 0-15,50 0 16,25 0-1,-50 0 1,-25 0 0,198 0-1,-24-50 1,-74 50 0,-50 0-16,-75 0 15,-49 0 1,0 0-1,-1 0 1,1 0 0,-25-24-1,25 24 1,0-25 0,24 25-1,-24 0 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38:15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22051 10120 0,'0'0'0,"124"0"0,-24 0 16,-51 0-1,-24 0 17,0 0 46,0 0-78,-1 0 15,1-24 1,0 24 0,0 0-1,24 0 1,26 0-1,24 0 1,0 0-16,125 0 31,-76 24-15,-48 1 0,-26-25-1,0 0 1,1 0-1,-1 25-15,-24-25 16,-1 25 0,-24-25-1,25 25 1,-25-25 0,-1 0-16,1 24 31,0-24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2077400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append array element to existing array.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48800" y="2955600"/>
              <a:ext cx="3411360" cy="1688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9440" y="2946240"/>
                <a:ext cx="3430080" cy="17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5" y="1444411"/>
            <a:ext cx="9144000" cy="447871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array of integer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element of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 integer from user,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Append user entered number to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updated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11000" y="2955600"/>
              <a:ext cx="4661640" cy="1491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640" y="2946240"/>
                <a:ext cx="468036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a random </a:t>
            </a:r>
            <a:r>
              <a:rPr lang="en-US" sz="2400" dirty="0" smtClean="0">
                <a:solidFill>
                  <a:srgbClr val="002060"/>
                </a:solidFill>
              </a:rPr>
              <a:t>month between </a:t>
            </a:r>
            <a:r>
              <a:rPr lang="en-US" sz="2400" dirty="0">
                <a:solidFill>
                  <a:srgbClr val="002060"/>
                </a:solidFill>
              </a:rPr>
              <a:t>start and end date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38360" y="3634560"/>
              <a:ext cx="652320" cy="53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9000" y="3625200"/>
                <a:ext cx="67104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</TotalTime>
  <Words>82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2022-10-07T08:44:51Z</dcterms:modified>
</cp:coreProperties>
</file>