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08:39:03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21605 8210 0,'49'0'63,"26"0"-48,49 0 1,50 0 0,-1 0-1,-24 0-15,-50 0 16,50 0-1,50 0 1,-75 0 0,-25 0-1,-25 0 1,1 0 0,-51 0-1,26 0-15,0 0 16,-26 0-1,1 0 1,0 0 0,0 0 15,0 0 16</inkml:trace>
  <inkml:trace contextRef="#ctx0" brushRef="#br0" timeOffset="3166.1028">11807 10170 0,'0'0'0,"-99"0"16,0 25-16,24 24 15,1-24 1,-1 25 0,26-25-1,24-1 1,0-24 0,25 25-1,25-25 32,0 0-31,0 25-1,-25 25 1,0-1 0,24 50-1,-24 100 1,100 98-1,-76-98 1,26-25 0,-25 49-1,0-99-15,-1 25 16,-24-25 0,25-50-1,0 25 1,-25-74-1,25 0 1,-25 0 0,74-25 62,25 0-63,50 0 1,-25-25 0,0 0-1,-74 0-15,-25 1 16,0 24 0,-1 0-1</inkml:trace>
  <inkml:trace contextRef="#ctx0" brushRef="#br0" timeOffset="4580.0491">19149 8880 0,'25'0'110,"0"0"-95,0 0 1,24 0-16,26 0 16,24-50-1,-50 50 1,1-49 0,0 24-1,-1 25-15,-49-25 16,50 25-1,-25-25 1,0 25 0,-1 0-1,51 0 1,-1 0-16,-24 0 16,-25 25-1,24 25 1,-24 24-1,25 75 1,-26-50 0,1 25-16,0-74 15,-25-25 1,0 24 0,25-24-1,-25 50 1,25 24-1,-25 0-15,0 0 16,24 25 0,-24-49-1,0-26 1,0-24 0,0 0-16,0 0 15,-24 0 16,-26 24-15,0-49 0,-24 25-1,-25 0 1,-50 0-16,50-1 16,24 1-1,-24-25 1,74 0-1,-24 25-15</inkml:trace>
  <inkml:trace contextRef="#ctx0" brushRef="#br0" timeOffset="5334.548">12278 10889 0,'0'75'47,"25"-1"-31,-25-24-1,0-26 1,0 1-1</inkml:trace>
  <inkml:trace contextRef="#ctx0" brushRef="#br0" timeOffset="5658.7658">12675 11212 0,'0'25'62,"0"49"-46,0 0-1,0-49-15,0 0 16,0 0 0</inkml:trace>
  <inkml:trace contextRef="#ctx0" brushRef="#br0" timeOffset="6156.1127">13246 10468 0,'25'24'62,"-1"26"-46,1 49 0,0 25-16,25-49 15,-50-26 1,24-24 0</inkml:trace>
  <inkml:trace contextRef="#ctx0" brushRef="#br0" timeOffset="6679.4423">13915 11063 0,'0'49'16,"0"-24"-16,-24 0 16,24 0-1,-25-25 126</inkml:trace>
  <inkml:trace contextRef="#ctx0" brushRef="#br0" timeOffset="7426.9406">14387 10393 0,'0'-25'47,"49"1"-32,1 24 1,0 0 0,24 0-1,0 0-15,-24 0 16,-25 49-1,-25 1 1,0-1 0,0 1-1,0-25 1,0 0 0,0-1 15,25-24 16,-1 0-32,1 0 1,25 0 0,-1 0-1</inkml:trace>
  <inkml:trace contextRef="#ctx0" brushRef="#br0" timeOffset="7776.1724">15304 10542 0,'0'25'63,"0"0"-48,0-1 1,0 1-1,0 0 17,0 0-17</inkml:trace>
  <inkml:trace contextRef="#ctx0" brushRef="#br0" timeOffset="8579.7119">15478 10244 0,'0'-24'31,"25"24"-31,-25-25 16,25 25 0,0-25-1,-1 0 1,1 25-1,0-25-15,25 25 16,-26 0 15,1 0 16,-25 50-47,25-25 16,-25 0-1,0-1 1,0 1 31,25-25-47,0 25 47,-25 0-32,24-25 17,-24 25-32,25-25 15,-25 24 17,0 1-1,0 0-16</inkml:trace>
  <inkml:trace contextRef="#ctx0" brushRef="#br0" timeOffset="9081.042">16371 10443 0,'0'49'78,"0"-24"-62,0 25-16,0-25 15,0 24 1</inkml:trace>
  <inkml:trace contextRef="#ctx0" brushRef="#br0" timeOffset="9780.5064">16495 10096 0,'0'0'0,"25"-25"47,0 25-32,0 0 1,-1 0 0,26 0-16,24 0 15,-49 0 1,0 25 15,0-1-15,-25 1-1,0 25-15,0-25 16,0 24 0,0-24 15,25-25 47,-1 0-47,1 0-31,0-25 16,0 25 0</inkml:trace>
  <inkml:trace contextRef="#ctx0" brushRef="#br0" timeOffset="10087.7199">17562 10071 0,'0'25'94</inkml:trace>
  <inkml:trace contextRef="#ctx0" brushRef="#br0" timeOffset="10600.0605">17909 9525 0,'0'25'79,"25"24"-79,0-24 15,-1 0 1,-24 25-1,25-1 1,0-24 0</inkml:trace>
  <inkml:trace contextRef="#ctx0" brushRef="#br0" timeOffset="11090.3811">18430 9947 0,'0'24'78,"25"26"-47,-1-25-15,-24 0 15,0 0 0,0-1 0,-24-24-31</inkml:trace>
  <inkml:trace contextRef="#ctx0" brushRef="#br0" timeOffset="12172.0989">18951 9401 0,'25'0'16,"-25"25"46,0 24-46,24 26 0,-24 49-1,25 0 1,0-50-1,0-49-15,-25 0 16,25-25 31,-1 0-31,1 0-1,25 0 1,-1-25-16,1-25 15,0 26 1,-1-1 0,-24 0-1,0 25 1,-25-25 0,25 25 15,-1 0-31,1 0 15,0 0 1,0 25 0,-25 25-1,25-50 1,-25 24 0,25 1 15</inkml:trace>
  <inkml:trace contextRef="#ctx0" brushRef="#br0" timeOffset="17555.6842">18777 12105 0,'0'24'16,"0"51"15,0 24-15,0 0-16,0 1 15,0-26 1,0 25-1,0-24 1,0 49 0,0-25-1,25-25 1,-25-24 0,25-25-1</inkml:trace>
  <inkml:trace contextRef="#ctx0" brushRef="#br0" timeOffset="18540.3402">19844 11733 0,'0'24'0,"0"76"15,25 24 1,-25-25 0,24 0-1,1-24 1,-25-1-1,25 0-15,-25 1 16,0-50 0,0-1-1,25-24 1,0 0 15,-1 0 16,1-49-47,0 24 16,0 0-1,24 0 1,-49 1 0,25 24-1,0 0 1,0 0 15,0 0-15,-1 0-1,1 0 1,0 24 15,0 1-15,0 0-1,-1-25 1,1 0 31,-25 25-16</inkml:trace>
  <inkml:trace contextRef="#ctx0" brushRef="#br0" timeOffset="20069.3595">21754 11956 0,'49'0'63,"-24"-25"-48,25 25 1,24 0-16,-24 0 16,-1 0-1,1 0 1,-25 0 15,0 0-15,-25 50 31,0-26-16,0 26-16,0-25 1,0 0 15,0-1-15,24-24 0,1 25-1,25-25 1,-50 50-1,49-50 1,-49 25 0,0 0 15,0-1 0</inkml:trace>
  <inkml:trace contextRef="#ctx0" brushRef="#br0" timeOffset="21264.1509">18926 14337 0,'0'-25'47,"25"0"-31,24 1-1,-24 24 1,25-25-16,24 25 16,-24 0-1,-25 0 1,-1 0-1,1 0 1,-25 25 15,0-1-15,0 26 15,0-25-15,0 49-16,0-24 15,0 0 1,0-1 0,0 1-1,50-50 79,-1 0-78,1 0-1,0 0 1,24-25-16</inkml:trace>
  <inkml:trace contextRef="#ctx0" brushRef="#br0" timeOffset="21687.4344">19794 14436 0,'25'-24'78,"25"-1"-62,-1 0-16,26 0 16,24 25-1,50-25 1,-1 0 0,-48 1-1,-1-1 1,25 0-16</inkml:trace>
  <inkml:trace contextRef="#ctx0" brushRef="#br0" timeOffset="21730.4638">20786 14188 0,'0'0'16,"50"0"-16,-25 0 16</inkml:trace>
  <inkml:trace contextRef="#ctx0" brushRef="#br0" timeOffset="21864.5575">20886 14188 0,'0'0'16</inkml:trace>
  <inkml:trace contextRef="#ctx0" brushRef="#br0" timeOffset="22877.2296">19422 14982 0,'50'0'79,"-1"0"-64,51 0 1,24 0-1,24 0 1,-48 25 0,-51-25-16,1 49 15,-50-24 17,0 0-17,0 0 1,0 49-16,0 1 15,0-1 1,0 25 0,-25-49-1,25-25 1,0 24 0,0-24-1,-25-25 1,25 25-16,0 0 15</inkml:trace>
  <inkml:trace contextRef="#ctx0" brushRef="#br0" timeOffset="23522.662">21506 15230 0,'0'-25'16,"24"0"0,51 1-1,49-1 1,0 0 0,0 0-1,-50 0 1,26-24-16,24 24 15,-50 0 1,-24 25 0,-1-25-1,-24 25 1</inkml:trace>
  <inkml:trace contextRef="#ctx0" brushRef="#br0" timeOffset="24357.2151">19968 16446 0,'0'49'79,"0"-24"-64,49 74 1,-49-24-1,50 24-15,0-74 16,-50-1 0,24 1-1,1-25 32,0 0-31,0 0-1,49-25 1,1 1 0,73-1-16,76-25 15,-125 50 1,-25 0 0,-49 0-1,0 0 16</inkml:trace>
  <inkml:trace contextRef="#ctx0" brushRef="#br0" timeOffset="24751.4741">21605 16570 0,'49'-50'94,"-24"25"-79,75-49 1,-1-1 0,0 50-1,25-24 1</inkml:trace>
  <inkml:trace contextRef="#ctx0" brushRef="#br0" timeOffset="25000.6422">22275 16197 0,'0'0'16,"74"-49"-16,0 24 15,-24 25 1,-25 0 15,0 0 0,-1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08:39:42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16892 6325 0,'0'25'94,"25"49"-79,24 1-15,-49-26 16,0-24-1,0 25 1,0-25 0,25-25 62,25 0-47,24-50-15,75-74-1,322-149-15,-74 0 16,-124 149 0,-50 0-1,-99 75 1,-49-1-1,-26 25-15,-24 25 16,0 0 0,0 0-1</inkml:trace>
  <inkml:trace contextRef="#ctx0" brushRef="#br0" timeOffset="3731.4823">16619 8161 0,'25'49'78,"0"26"-63,-25-1 1,0-24 0,25-1-16,-25-24 15,24-25 1,1 0 46,0 0-46,49 0-16,50-74 16,75-25-1,223-125 1,-100 51 0,-74 49-1,-50 24 1,-74 51-1,-49 24 1,-25 0 0,-26 0-1,1 25-15</inkml:trace>
  <inkml:trace contextRef="#ctx0" brushRef="#br0" timeOffset="7889.2513">19025 10294 0,'25'0'31,"0"25"47,0 24-62,-1-49 0,1 25-1,0-25 17,25 0-17,49-49-15,74-26 16,125-49-1,25-99 1,-75 99 0,-100 49-1,-48 26 1,-26 24 0,-49 0-1,-25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08:44:13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20786 10145 0,'0'0'0,"-24"0"0,73 0 110,26 0-95,-26 0 1,26 0 0,-1 0-1,100 0 1,98 0-16,-73 0 15,-100 0 1,-49 0 0,-25-25-1,-1 25 17</inkml:trace>
  <inkml:trace contextRef="#ctx0" brushRef="#br0" timeOffset="1333.8901">25276 10021 0,'99'0'125,"100"0"-109,-26 0 0,26 0-16,-50 0 15,123 0 1,-98 0-1,-75 0 1,0 0 0,-24 0-1,-26 0 1,-24 0-16,0 0 16,0 0-1,0 0 16</inkml:trace>
  <inkml:trace contextRef="#ctx0" brushRef="#br0" timeOffset="3298.1975">6921 11088 0,'24'0'47,"51"0"-31,49 0 0,49 24-1,-49-24 1,50 25-1,0-25-15,24 0 32,125 50-32,-150-50 15,-24 0 1,-99 0 0,-1 0-1,1 0 1,-1 25-16,-24-25 15,0 0 1,0 0 0,49 0-1,-49 0 1,25 0 0,-1 0-16,-24 0 15,0 0 1,0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56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0502" y="2022809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Display </a:t>
            </a:r>
            <a:r>
              <a:rPr lang="en-US" sz="2800" dirty="0">
                <a:solidFill>
                  <a:srgbClr val="002060"/>
                </a:solidFill>
              </a:rPr>
              <a:t>element of list with their </a:t>
            </a:r>
            <a:r>
              <a:rPr lang="en-US" sz="2800" dirty="0" smtClean="0">
                <a:solidFill>
                  <a:srgbClr val="002060"/>
                </a:solidFill>
              </a:rPr>
              <a:t>occurrence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062960" y="2955600"/>
              <a:ext cx="4367160" cy="3116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3600" y="2946240"/>
                <a:ext cx="4385880" cy="31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580889"/>
            <a:ext cx="9144000" cy="419211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list of integers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another list, using list comprehension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 occurrences of every item of a list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every element occurrences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982840" y="2000160"/>
              <a:ext cx="1473840" cy="1741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3480" y="1990800"/>
                <a:ext cx="1492560" cy="176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display element of list with their </a:t>
            </a:r>
            <a:r>
              <a:rPr lang="en-US" sz="2400" dirty="0" smtClean="0">
                <a:solidFill>
                  <a:srgbClr val="002060"/>
                </a:solidFill>
              </a:rPr>
              <a:t>occurrence using another method.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91560" y="3607560"/>
              <a:ext cx="7215480" cy="429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2200" y="3598200"/>
                <a:ext cx="7234200" cy="4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4474</TotalTime>
  <Words>73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169</cp:revision>
  <dcterms:created xsi:type="dcterms:W3CDTF">2021-11-08T00:20:31Z</dcterms:created>
  <dcterms:modified xsi:type="dcterms:W3CDTF">2022-10-07T08:44:56Z</dcterms:modified>
</cp:coreProperties>
</file>