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45:26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7764 0,'-25'0'15,"25"-25"64,25 25-64,371 0 1,-48 0-16,173 50 15,-50-50 1,-99 24 0,-74-24-1,24 25 1,75-25 0,173 25-1,-322-25 1,-74 25-16,-99-25 15,-26 0 1,26 0 0,-26 0-1,1 0 1,-1 0 0,-24 0-1,0 0 1,0 0-1,0 0 1,-1 0 15</inkml:trace>
  <inkml:trace contextRef="#ctx0" brushRef="#br0" timeOffset="2052.3714">21704 7615 0,'25'0'94,"25"0"-94,24 0 16,0 0-1,26 0 1,73 0-1,50 0 1,-49 0 0,-50 0-16,0 0 15,0 0 1,0 0 0,149 25-1,-75-25 1,-74 25-1,-74-25-15,0 0 16,-26 0 0,1 0-1,25 24 1,0-24 0,-26 25-1,26-25-15,-25 0 16,0 0 15,-1 0-15,51 0 249,24 0-249,-25 0 0,1 0-1,49 0-15,-50-25 16,1 25-1,-51 0 1,26 0 0,0 0-1,-26 0 1,1 0-16,25-24 16,-25 24-1,24 0 1,-24 0-1,0-25 1,0 25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46:07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17438 9103 0,'49'0'109,"26"0"-93,24 0-1,75 0-15,148 0 16,-24 25-1,173 25 1,-124-25 0,-24-25-1,-75 24 1,-50-24 0,25 0-1,25 0 1,-49 0-1,-1 0-15,-74 0 16,-24 0 0,-26 0-1,-24 0 1,24-24 0,-49 24-1,0 0-15,-1 0 16,1 0-1,0 0 1,0 0 15,0-25 32</inkml:trace>
  <inkml:trace contextRef="#ctx0" brushRef="#br0" timeOffset="8363.573">10120 6152 0,'0'49'141,"25"-24"-126,-25 0-15,0 0 32,25-25 77,0 0-93,24 0-16,1 0 15,74 0 1,-25-50-1,0 0 1,-49 26 0,0-1-1,-1-25 1,-24 50 0,25-25-1,-26 1-15,1 24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48:24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10616 0,'25'-24'78,"99"24"-62,0-25 0,24 25-1,-24-25 1,25 25-1,-25 0 1,50 0-16,-25 0 16,99 0-1,0 0 1,-75 0 0,1 0-1,-75 0 1,-24 0-1,-1 0 1,-49 0-16,25 0 16,-1 0-1,-24 0 1,0 0 0,0 0-1,24 0 251,50 0-251,224 0 1,-25 0 0,-26 0-16,26 0 15,0 0 1,24 0 0,50 0-1,-74 0 1,-100 0-1,-49 0 1,50 0-16,-51 0 16,-73 0-1,-1 0 1,-24 0 0,24-25-1,-49 0 1,25 25-1,-26 0 17,1 0-17,25 0 204,99 0-203,-25 0-1,49 0-15,-49 0 16,25-24 0,-50 24-1,-24 0 1,74-25-1,0 25 1,-50 0 0,0 0-16,-49 0 15,-1 0 1,-24 0 0,0 0-1,0 0 1,-1 0-1,1 0 17,0 0-17,0 0 32,0 0 47,-1 0 15,1 0-93,0 0 46,0 0-30,0 0 15,-1 0-32,1 0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Pandas </a:t>
            </a:r>
            <a:r>
              <a:rPr lang="en-US" sz="2800" dirty="0">
                <a:solidFill>
                  <a:srgbClr val="002060"/>
                </a:solidFill>
              </a:rPr>
              <a:t>program to convert a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array to a Pandas </a:t>
            </a:r>
            <a:r>
              <a:rPr lang="en-US" sz="2800" dirty="0" smtClean="0">
                <a:solidFill>
                  <a:srgbClr val="002060"/>
                </a:solidFill>
              </a:rPr>
              <a:t>series.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80960" y="2741400"/>
              <a:ext cx="4947480" cy="9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1600" y="2732040"/>
                <a:ext cx="496620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5" y="1430763"/>
            <a:ext cx="9144000" cy="48608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and Pandas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Using </a:t>
            </a:r>
            <a:r>
              <a:rPr lang="en-US" dirty="0">
                <a:solidFill>
                  <a:srgbClr val="002060"/>
                </a:solidFill>
              </a:rPr>
              <a:t>pandas method, convert array to pandas series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43200" y="2170080"/>
              <a:ext cx="4099320" cy="115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840" y="2160720"/>
                <a:ext cx="4118040" cy="11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Pandas program to convert </a:t>
            </a:r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002060"/>
                </a:solidFill>
              </a:rPr>
              <a:t>Pandas </a:t>
            </a:r>
            <a:r>
              <a:rPr lang="en-US" sz="2400" dirty="0" smtClean="0">
                <a:solidFill>
                  <a:srgbClr val="002060"/>
                </a:solidFill>
              </a:rPr>
              <a:t>series to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array.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65320" y="3759480"/>
              <a:ext cx="2902320" cy="6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960" y="3750120"/>
                <a:ext cx="292104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2022-10-07T08:48:39Z</dcterms:modified>
</cp:coreProperties>
</file>