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08:49:12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11063 6796 0,'0'-24'15,"0"-1"1,0 50 31,25 49-32,-1 1 1,-24-26 0,25 1-1,0-25 1,-25-1-1,0 1 1,25-25 15,0 0-15,0-25 0,99-24-1,74-100 1,472-248-1,-1 25 1,-222 174 0,-249 73-16,-49 51 15,-99 49 1,-25 0 0</inkml:trace>
  <inkml:trace contextRef="#ctx0" brushRef="#br0" timeOffset="2195.4547">20786 8310 0,'25'0'46,"50"0"-46,-1 0 16,25 0 0,-24 24-1,24 26 1,25 0 0,49-26-16,26-24 15,446 0 1,-223-24-1,-150-26 1,-24 0 0,-49 26-1,-1-26 1,1 25 0,74-24-1,-75 24 1,25 25-16,25 0 15,-74 0 1,-50 0 0,-50 0-1,26 0 1,-51 0 0,-24 0-1,25 0 1,-50-25-16,24 25 15,1 0 32,0 0-15,0 0 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08:50:00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16173 9748 0,'0'25'94,"0"0"-78,0 0-1,0-1-15,24 26 16,-24-25 15,25-25 0,0 0 1,25-25-17,49 0 1,99-99-16,26-25 16,-26 25-1,0 0 1,-49 50-1,-50 0 1,1 24 0,-75 50-1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08:52:04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22448 9128 0,'25'25'203,"-25"0"-172,25-25 63,0 0-63,-25-25-15,74-25-1,-24 1 1,-1-26 0,1 26-16,-25 24 15,24-25 1,1 25 0,-25 1-1,24-1 1,-24 25-1,0-25-15,0 0 16,0 25 0,-25 25 281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58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smtClean="0">
                <a:solidFill>
                  <a:srgbClr val="002060"/>
                </a:solidFill>
              </a:rPr>
              <a:t>Python Pandas </a:t>
            </a:r>
            <a:r>
              <a:rPr lang="en-US" sz="2800" dirty="0">
                <a:solidFill>
                  <a:srgbClr val="002060"/>
                </a:solidFill>
              </a:rPr>
              <a:t>program </a:t>
            </a:r>
            <a:r>
              <a:rPr lang="en-US" sz="2800" dirty="0" smtClean="0">
                <a:solidFill>
                  <a:srgbClr val="002060"/>
                </a:solidFill>
              </a:rPr>
              <a:t>to </a:t>
            </a:r>
            <a:r>
              <a:rPr lang="en-US" sz="2800" dirty="0">
                <a:solidFill>
                  <a:srgbClr val="002060"/>
                </a:solidFill>
              </a:rPr>
              <a:t>find </a:t>
            </a:r>
            <a:r>
              <a:rPr lang="en-US" sz="2800" dirty="0" smtClean="0">
                <a:solidFill>
                  <a:srgbClr val="002060"/>
                </a:solidFill>
              </a:rPr>
              <a:t>transpose </a:t>
            </a:r>
            <a:r>
              <a:rPr lang="en-US" sz="2800" dirty="0">
                <a:solidFill>
                  <a:srgbClr val="002060"/>
                </a:solidFill>
              </a:rPr>
              <a:t>of array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982680" y="2035800"/>
              <a:ext cx="5215320" cy="1009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3320" y="2026440"/>
                <a:ext cx="5234040" cy="10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84964" y="1389820"/>
            <a:ext cx="9144000" cy="445142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a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module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2 Dimensional array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Find transpose of array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transpose of array </a:t>
            </a:r>
            <a:r>
              <a:rPr lang="en-US" dirty="0" smtClean="0">
                <a:solidFill>
                  <a:srgbClr val="002060"/>
                </a:solidFill>
              </a:rPr>
              <a:t>to User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822280" y="3295080"/>
              <a:ext cx="509400" cy="277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2920" y="3285720"/>
                <a:ext cx="528120" cy="2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Pandas </a:t>
            </a:r>
            <a:r>
              <a:rPr lang="en-US" sz="2400" dirty="0" smtClean="0">
                <a:solidFill>
                  <a:srgbClr val="002060"/>
                </a:solidFill>
              </a:rPr>
              <a:t>program to </a:t>
            </a:r>
            <a:r>
              <a:rPr lang="en-US" sz="2400" dirty="0">
                <a:solidFill>
                  <a:srgbClr val="002060"/>
                </a:solidFill>
              </a:rPr>
              <a:t>compare two </a:t>
            </a:r>
            <a:r>
              <a:rPr lang="en-US" sz="2400" dirty="0" err="1">
                <a:solidFill>
                  <a:srgbClr val="002060"/>
                </a:solidFill>
              </a:rPr>
              <a:t>Numpy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array.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081280" y="3143160"/>
              <a:ext cx="214920" cy="161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1920" y="3133800"/>
                <a:ext cx="233640" cy="1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4518</TotalTime>
  <Words>59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170</cp:revision>
  <dcterms:created xsi:type="dcterms:W3CDTF">2021-11-08T00:20:31Z</dcterms:created>
  <dcterms:modified xsi:type="dcterms:W3CDTF">2022-10-07T09:01:19Z</dcterms:modified>
</cp:coreProperties>
</file>