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52:51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16148 6400 0,'0'24'109,"0"26"-93,25 0-1,-25-26 1,24-24 15,26 0 32,-25 0-48,74-74-15,124-50 16,50-50 0,-74 26-1,-26 24 1,-24 49 0,25-24-1,-50 49 1,-75 25-1,1 1 1,-25 24-16,0 0 16,-25-25-1,24 25 1</inkml:trace>
  <inkml:trace contextRef="#ctx0" brushRef="#br0" timeOffset="2876.9154">28476 7714 0,'49'0'47,"1"0"-32,0 0 1,24 0 0,25 0-1,75 0 1,-50 0-16,50 0 16,-75 0-1,-25 0 1,-24 0-1,24 0 1,-24 0 0,99 0-1,-50 0 1,-25 0 0,-24 0-16,-1 0 15,-24 0 1,25 0 15,-25 0 0</inkml:trace>
  <inkml:trace contextRef="#ctx0" brushRef="#br0" timeOffset="5377.5783">3274 8682 0,'25'0'62,"0"0"-46,24 0 0,26 0-1,-1 0 1,50 0 0,25 0-1,-50 0 1,-49 0-1,24 0 1,-24 0 0,24 0-16,-24 0 15,0 0 1,-1 0 0,-24 0-1,0 0 1,0 0-1,24 0 1,-24 0 0,0 0-16,0 0 15,-1 0 1,1 0 0,0 0 15,0 0-16,0 0 1,-1 0 0,26 0-1,-25 0-15,0 0 16,24 0 0,1 0-1,-25 0 1,0 0-1,-1 0 1,1 0 15,0 0-15,0 0-16,0 0 31,-1 0 0,-24 24 16,25-24-31,0 0 78,0 0-16,0 0-31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08:57:07.5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23763 10170 0,'49'-25'94,"51"25"-78,148-25-1,-50 1 1,1-1-1,49-25 1,-25 25 0,25 0-1,-99 25-15,24-24 16,1 24 0,-50 0-1,25 0 1,25 0-1,-75 0 1,-25 0-16,-24 0 16,-1 0-1,-24 0 17,0 0-17,0 0 32,0 0 16,-1 0-17,1 0-14,0 0 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w3resource.com/python-exercises/pandas/index-data-series.php#EDITO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59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77400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Program to display only those number that are divisible by 4 or 5 from list, using list comprehension.</a:t>
            </a:r>
            <a:r>
              <a:rPr lang="en-US" sz="2800" dirty="0">
                <a:solidFill>
                  <a:srgbClr val="002060"/>
                </a:solidFill>
              </a:rPr>
              <a:t> </a:t>
            </a:r>
            <a:r>
              <a:rPr lang="en-US" sz="2800" u="sng" dirty="0">
                <a:solidFill>
                  <a:srgbClr val="002060"/>
                </a:solidFill>
                <a:hlinkClick r:id="rId2"/>
              </a:rPr>
              <a:t>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78640" y="2018160"/>
              <a:ext cx="9671400" cy="1116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9280" y="2008800"/>
                <a:ext cx="9690120" cy="11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58059"/>
            <a:ext cx="9144000" cy="457425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List of Integers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Using list Comprehension, create another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Take integers that divisible by 4 or 5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</a:t>
            </a:r>
            <a:r>
              <a:rPr lang="en-US" sz="2400" dirty="0" err="1" smtClean="0">
                <a:solidFill>
                  <a:srgbClr val="002060"/>
                </a:solidFill>
              </a:rPr>
              <a:t>Numpy</a:t>
            </a:r>
            <a:r>
              <a:rPr lang="en-US" sz="2400" dirty="0" smtClean="0">
                <a:solidFill>
                  <a:srgbClr val="002060"/>
                </a:solidFill>
              </a:rPr>
              <a:t> Program to Find the number of occurrences of a sequence in a array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554680" y="3580920"/>
              <a:ext cx="1045080" cy="8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5320" y="3571560"/>
                <a:ext cx="106380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4534</TotalTime>
  <Words>82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164</cp:revision>
  <dcterms:created xsi:type="dcterms:W3CDTF">2021-11-08T00:20:31Z</dcterms:created>
  <dcterms:modified xsi:type="dcterms:W3CDTF">2022-10-07T09:01:26Z</dcterms:modified>
</cp:coreProperties>
</file>