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1:11:30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18901 6697 0,'0'25'62,"0"0"-46,0 0 0,0-1-16,0 1 15,0 0 1,0 25 0,0-1 15,0-24-31,0 25 15,0-25 17,25-25 30,0 0-15,24-75-16,1 26-31,24-51 16,-24 26 0,24 24-1,-24-24 1,0 49-1,24-25-15,-24 1 16,-1-1 0,1 1-1,49 24 1,-49-50 0,-1 51-1,-49-1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1:12:50.7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10021 3969 0,'-25'0'46,"25"25"-30,0-1-16,0 26 16,0-25-1,25 24 1,0-24 15,0-25 0,24 0 1,-24 0-17,50-74 1,24-1 0,0-49-16,-25 50 15,26 24 1,-51 1-1,-24-1 1,25 25 0,-26 25-1,1 0 1</inkml:trace>
  <inkml:trace contextRef="#ctx0" brushRef="#br0" timeOffset="5530.6775">14709 7417 0,'0'24'94,"0"76"-79,25-26 1,0-24-1,-25-1-15,0 1 16,25-50 0,-25 25-1,24-25 1,1 0 46,50-75-30,24-74-32,0 25 15,-25 50 1,-24-25 0,0 49-1,-26 25 1,26-24-1,-25 24-15,0 0 16,0 25 31,-25-25-31</inkml:trace>
  <inkml:trace contextRef="#ctx0" brushRef="#br0" timeOffset="13457.9517">17413 9624 0,'0'25'63,"0"0"-48,0 0 1,0 24 0,0 1-1,0-25 1,25-1-1,-25 1-15,24-25 16,-24 25 0,0 0-1,25-25 32,0 0-16,25-25-15,-1-49 0,75-26-16,25-24 15,223-148 1,-99 73 0,-74 100-1,-100 0 1,0 49-1,-25 25 1,-24-24 0,24 24-1,26-25-15,-26-24 16,-24 74 0,-26 0 15</inkml:trace>
  <inkml:trace contextRef="#ctx0" brushRef="#br0" timeOffset="17010.3179">16520 11485 0,'0'49'78,"0"-24"-62,0 49-1,25 1 1,0 24 0,-25-49-1,24-26 1,-24 1 0,25-25 15,25 0-16,-1 0 1,26-74 0,24 24-1,0-49 1,-24 25 0,-26 24-1,26 0 1,-26 26-1,-49-1 1,25 25-16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1:18:47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16743 8830 0,'0'25'31,"0"25"-15,0-25-1,0 24 1,0 1-1,0-25 1,25 24-16,-25-24 16,0 0-1,25-25 17,0 0-1,-1 0 0,51-50-15,24-49-1,75-25 1,-26 0 0,26 0-1,74-25-15,-49 25 16,-51 50-1,-48-1 1,-26 1 0,-24 49-1,-26 0 1,1 25-16,0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Update Specific </a:t>
            </a:r>
            <a:r>
              <a:rPr lang="en-US" sz="2800" dirty="0" smtClean="0">
                <a:solidFill>
                  <a:srgbClr val="002060"/>
                </a:solidFill>
              </a:rPr>
              <a:t>Key In </a:t>
            </a:r>
            <a:r>
              <a:rPr lang="en-US" sz="2800" dirty="0" smtClean="0">
                <a:solidFill>
                  <a:srgbClr val="002060"/>
                </a:solidFill>
              </a:rPr>
              <a:t>A Dictionary.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804360" y="2250360"/>
              <a:ext cx="312840" cy="2862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5000" y="2241000"/>
                <a:ext cx="33156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30764"/>
            <a:ext cx="9144000" cy="476531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key which want to update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Get new key </a:t>
            </a:r>
            <a:r>
              <a:rPr lang="en-US" dirty="0" smtClean="0">
                <a:solidFill>
                  <a:srgbClr val="002060"/>
                </a:solidFill>
              </a:rPr>
              <a:t>from user to replace old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 smtClean="0">
                <a:solidFill>
                  <a:srgbClr val="002060"/>
                </a:solidFill>
              </a:rPr>
              <a:t>Display updated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98560" y="1312560"/>
              <a:ext cx="3375720" cy="29739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0" y="1303200"/>
                <a:ext cx="3394440" cy="29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Find Total Length Of Values And Keys In a Dictionary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27480" y="2910960"/>
              <a:ext cx="598680" cy="384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8120" y="2901600"/>
                <a:ext cx="617400" cy="40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5056</TotalTime>
  <Words>73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174</cp:revision>
  <dcterms:created xsi:type="dcterms:W3CDTF">2021-11-08T00:20:31Z</dcterms:created>
  <dcterms:modified xsi:type="dcterms:W3CDTF">2022-09-29T11:19:15Z</dcterms:modified>
</cp:coreProperties>
</file>