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09:02:25.7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17785 7789 0,'0'0'0,"0"-25"31,0 0-15,25 25 0,49-25-1,1 25 1,173 0-1,-25 0-15,-49 0 16,-26 0 0,26 0-1,-50 0 1,174 0 0,-25 0-1,-50 0 1,74 0-1,-98 0-15,-26 0 16,-49 0 0,1 0-1,-51 0 1,50 0 0,-50 0-1,1 0 1,-26 0-1,-24 0 1,0 0 0,0 0-1,0 0 1,-1 0 0,1 0 15,0 0 16,-25 25 78,0 0 0</inkml:trace>
  <inkml:trace contextRef="#ctx0" brushRef="#br0" timeOffset="3213.1396">12229 9128 0,'-25'0'31,"0"0"-31,0 25 16,-24 0-1,-1 0 1,50 49 0,-50 0-1,26-24 1,24 24-1,-25 1-15,25-50 16,0 49 0,0-24-1,0-1 1,74 26 0,-24 24-1,49-25-15,-24 26 16,-51-51-1,1-24 1,0 25 0,-25-26-1,25 26 1,0 0-16,-25-1 16,24 1-1,-24-25 1,25-1-1,-25 1 32</inkml:trace>
  <inkml:trace contextRef="#ctx0" brushRef="#br0" timeOffset="4495.9975">17661 11435 0,'25'0'94,"0"0"-94,-1-25 15,26 25 1,0-25 0,24-24-1,25 24 1,-24-25-1,-26 50 1,-49-24 0,25 24-16,0 0 15,24 0 1,75 148 15,0 1-31,-24-25 16,-26 25-1,-24 74 1,24 25 0,-49-74-1,25 0 1,-50-100 0,24-49-1,-24 0-15,0-1 16,0 26 31,0-25-32,0 0 1,-74 24 0,0 1-1,-1-1-15,1-24 16,-1 0-1,26 25 1,24-50 0,0 0-1,0 0 1</inkml:trace>
  <inkml:trace contextRef="#ctx0" brushRef="#br0" timeOffset="9108.0616">12626 9748 0,'0'25'47,"0"25"-31,0-26 0,24 1-1,1 25 1,0-1-1,25-24 1,-50 0-16,49 0 16,-49 0-1,25-25 1</inkml:trace>
  <inkml:trace contextRef="#ctx0" brushRef="#br0" timeOffset="9376.2406">12973 9996 0</inkml:trace>
  <inkml:trace contextRef="#ctx0" brushRef="#br0" timeOffset="9810.5298">13370 9376 0,'25'50'78,"24"24"-63,-24-49 1,-25 25 0,25-1-1,-25-24-15,25 0 16,-25 0-1,24-25 1</inkml:trace>
  <inkml:trace contextRef="#ctx0" brushRef="#br0" timeOffset="10884.2492">14412 9153 0,'0'-25'16,"0"0"15,24 25-15,1 0-16,0 0 15,0 0 1,24 0 0,-24 0-1,50 25 1,-51 0 15,-24 0-15,25 24-1,0 26-15,0-50 16,-25-1 0,0 1-1,25-25 32,-1 0-31,1 0-1,0-25 1,49 25 0,-74-24-1,25-1 1,0 0 0,0 0-1</inkml:trace>
  <inkml:trace contextRef="#ctx0" brushRef="#br0" timeOffset="11107.394">15230 9103 0,'25'0'16,"0"-24"0,-1 24-1,1 0 1</inkml:trace>
  <inkml:trace contextRef="#ctx0" brushRef="#br0" timeOffset="11473.6374">15652 8458 0,'0'25'63,"0"25"-48,25 24 1,24-24-16,-24-1 15,25 1 1,-26 24 0,1-74-1,-25 25 1</inkml:trace>
  <inkml:trace contextRef="#ctx0" brushRef="#br0" timeOffset="12945.6165">13370 10964 0,'0'-25'15,"0"0"48,25 0-48,-1 0-15,1 1 16,50-26 0,-26 25-1,1 0 1,-1 1 0,-24 24-1,0 0 1,0 0-1,-25 24 17,0 1-17,0 0 1,0 0 0,0 0-1,0 24 1,0-24-1,25-25 1,-25 25 0,0 0-16,24-25 15,51 0 32,-26 49-31,-24-49-1,0 25 1,0-25 0,-25 25-1,0 0-15,0-1 16,0 1 15,25-25-15,-25 25 15,24 0-15,-24 0 31</inkml:trace>
  <inkml:trace contextRef="#ctx0" brushRef="#br0" timeOffset="13727.1414">14312 10740 0</inkml:trace>
  <inkml:trace contextRef="#ctx0" brushRef="#br0" timeOffset="14859.893">14511 10294 0,'0'0'0,"25"0"47,-25 50 0,24-1-32,26 1 1,0-1-1,-26 1 1,51-50 0,-50 0-16,24 0 15,-24 0 1,49 0 0,-24-50-1,-50 26 1,25 24-1,0-25 1,-1 25 47,26 74-48,24 25 1,-49-74-1,0 25 1,0-50 0,0 0-1</inkml:trace>
  <inkml:trace contextRef="#ctx0" brushRef="#br0" timeOffset="16209.7909">15875 9525 0,'0'25'78,"0"0"-31,50-25 47,24-25-79,-24 0 1,-26 0 0,51 0-1,-50 1 1,-1-1-1,1 25 1,-25-25 0,-25 50 62,-24 24-63,-26 26 1,51-50-16,-1-1 16,0 26-1,0-25 17,25 0-17,50-25 79,-1 0-78,51 49-1,-51-24 1,1 0-1,-1 0 1,-24-25 0,0 49 15,0-49-31,0 50 16,0-25 30,-25-1 1,0 1-31,0 0 0,0 0 15,0 0 0</inkml:trace>
  <inkml:trace contextRef="#ctx0" brushRef="#br0" timeOffset="16586.0409">16594 9798 0</inkml:trace>
  <inkml:trace contextRef="#ctx0" brushRef="#br0" timeOffset="17511.671">16842 9178 0,'0'25'62,"0"24"-46,0 1 0,25 24-1,-25-24 1,25-25 0,0-1-1,-25 1 1,25 25-16,-1-1 15,76 51 1,-51-26 0,1-24-1,-1-50 1,1 24 0,-25-24-1,0 0 1,-1 0-1,1-24-15,0-26 16,-25 0 0,25-49-1,0 50 1,-25 24 0,0 0-1,0 0 1,-25 25 31,0 0-32,0 0 1,0 0 0,1 0 15,-1 0-16,25 25 1,-25-25 31,25 25-31</inkml:trace>
  <inkml:trace contextRef="#ctx0" brushRef="#br0" timeOffset="22401.9115">19769 10244 0,'25'-24'47,"25"-1"-32,24-25 1,50 1 0,-49 24-1,24-25 1,25 0-1,49 1 1,150-26-16,-149 26 16,-75 24-1,-50 0 1</inkml:trace>
  <inkml:trace contextRef="#ctx0" brushRef="#br0" timeOffset="23142.4142">21010 9401 0,'49'0'109,"1"0"-93,-1 50-1,51-26 1,48 26 0,76 0-1,-51-26 1,-98-24-16,-50 25 16,-25 0-1,0 0 32,0 0-31,-25-1-1,0 26 1,-25-25 0,26 24-16,-1-49 15,25 25 1,-25 0-1,0 0 1,0-25 15,25 25-15</inkml:trace>
  <inkml:trace contextRef="#ctx0" brushRef="#br0" timeOffset="23838.869">21977 8533 0,'-25'25'47,"0"-1"-31,1 1-1,-26 25 1,0-1-16,-24 26 15,-75 49 1,50-75 0,74 1-1,0-50 1,25 25 0,0 0-1,50-25 16,99 74-15,24-24 0,-98-1-1,24-24 1,-49 0 0,-26 0-1,26 0 1,0 24-16,-1 1 15,1-25 1,-25-25 0,-1 49-1</inkml:trace>
  <inkml:trace contextRef="#ctx0" brushRef="#br0" timeOffset="25309.8477">26715 10567 0,'24'-25'47,"1"0"-31,0 25-1,0 0 1,24 0 0,1 0-1,49-25 1,-49 1 0,0-1-16,-26 0 15,26 0 1,-25 25 31,49 75 62,-24-1-93,49 25-1,-49-49 1,49 24 0,-25-24-1,-24 24-15,49-49 16,-74 25-1,-25-26 17,0 1 30,0 0-46,-25 0-1,0-25 1,0 49 0,-24-24-1,24 0 1,-25 0 0,-24 25-1,24-26 1,26-24-16,-26 25 15</inkml:trace>
  <inkml:trace contextRef="#ctx0" brushRef="#br0" timeOffset="27167.0851">23217 9178 0,'0'25'109,"0"-1"-93,25 1-1,0 25-15,0-50 16,-25 25 0,24-25-1,1 24 16</inkml:trace>
  <inkml:trace contextRef="#ctx0" brushRef="#br0" timeOffset="28033.6634">24581 8582 0,'25'0'172,"0"0"-156,0 0 0,0 25-1,-25 25-15,24-50 16,-24 25-1,0-1 1,25 1 0,0-25 31,0 0-47,0 0 31,-1 0-16,26-25 1,0 1 0,-25-26-1,-1 50 1,1 0 0</inkml:trace>
  <inkml:trace contextRef="#ctx0" brushRef="#br0" timeOffset="29058.3475">23515 10641 0,'0'-25'94,"25"1"-79,-1 24-15,-24-25 16,25 25 0,0 0 15,0-25-16,0 25 1,-1 0 47,1 25-32,0-25-16,0 0 1,-25 25 0,49-25-1,1 24-15,-25-24 16,25 0 0,-26 25-1,1 0 1,0-25-1,-25 25 1,0 0 0,25-1-1,0 26 1,-25-25 0,0 0-1,0-1 1,0 1 15</inkml:trace>
  <inkml:trace contextRef="#ctx0" brushRef="#br0" timeOffset="30580.3604">25623 9475 0,'0'50'31,"0"-25"0,-25-25-15,25 49 0,0-24 15,0 50-16,0-26-15,0 1 16,25-1 0,0-24-1,0 0 1,0-25 0,-1 25-1,1-25 1,0 0-1,0 0-15,0 0 32,-1 0-1,1 0 0,-25-25 0,0 0-15,0 0 31,0 1 0,-25 24-32,-24-25 1,-1 25 15,25 0-15,1 0 0,-1 25 30,25-1-14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60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Python program to </a:t>
            </a:r>
            <a:r>
              <a:rPr lang="en-US" sz="2800" dirty="0" smtClean="0">
                <a:solidFill>
                  <a:srgbClr val="002060"/>
                </a:solidFill>
              </a:rPr>
              <a:t>convert </a:t>
            </a:r>
            <a:r>
              <a:rPr lang="en-US" sz="2800" dirty="0">
                <a:solidFill>
                  <a:srgbClr val="002060"/>
                </a:solidFill>
              </a:rPr>
              <a:t>array </a:t>
            </a:r>
            <a:r>
              <a:rPr lang="en-US" sz="2800" dirty="0" smtClean="0">
                <a:solidFill>
                  <a:srgbClr val="002060"/>
                </a:solidFill>
              </a:rPr>
              <a:t>float data </a:t>
            </a:r>
            <a:r>
              <a:rPr lang="en-US" sz="2800" dirty="0">
                <a:solidFill>
                  <a:srgbClr val="002060"/>
                </a:solidFill>
              </a:rPr>
              <a:t>type to </a:t>
            </a:r>
            <a:r>
              <a:rPr lang="en-US" sz="2800" dirty="0" smtClean="0">
                <a:solidFill>
                  <a:srgbClr val="002060"/>
                </a:solidFill>
              </a:rPr>
              <a:t>integer </a:t>
            </a:r>
            <a:r>
              <a:rPr lang="en-US" sz="2800" dirty="0">
                <a:solidFill>
                  <a:srgbClr val="002060"/>
                </a:solidFill>
              </a:rPr>
              <a:t>data </a:t>
            </a:r>
            <a:r>
              <a:rPr lang="en-US" sz="2800" dirty="0" smtClean="0">
                <a:solidFill>
                  <a:srgbClr val="002060"/>
                </a:solidFill>
              </a:rPr>
              <a:t>type.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304160" y="2777040"/>
              <a:ext cx="5715360" cy="1947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4800" y="2767680"/>
                <a:ext cx="5734080" cy="196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71707"/>
            <a:ext cx="9144000" cy="471072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</a:t>
            </a:r>
            <a:r>
              <a:rPr lang="en-US" dirty="0" err="1" smtClean="0">
                <a:solidFill>
                  <a:srgbClr val="002060"/>
                </a:solidFill>
              </a:rPr>
              <a:t>numpy</a:t>
            </a:r>
            <a:r>
              <a:rPr lang="en-US" dirty="0" smtClean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Create a array of float data type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Convert float data type array to integer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</a:t>
            </a:r>
            <a:r>
              <a:rPr lang="en-US" sz="2400" dirty="0" err="1" smtClean="0">
                <a:solidFill>
                  <a:srgbClr val="002060"/>
                </a:solidFill>
              </a:rPr>
              <a:t>Numpy</a:t>
            </a:r>
            <a:r>
              <a:rPr lang="en-US" sz="2400" dirty="0" smtClean="0">
                <a:solidFill>
                  <a:srgbClr val="002060"/>
                </a:solidFill>
              </a:rPr>
              <a:t> Program to Check whether a array contains a specified row.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5054</TotalTime>
  <Words>70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165</cp:revision>
  <dcterms:created xsi:type="dcterms:W3CDTF">2021-11-08T00:20:31Z</dcterms:created>
  <dcterms:modified xsi:type="dcterms:W3CDTF">2022-10-07T09:05:51Z</dcterms:modified>
</cp:coreProperties>
</file>