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02:10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15503 7838 0,'25'0'16,"0"0"0,-1 0 15,51 0-16,98 0 1,100 0 0,25 25-1,-75 0 1,-49 0-16,-75-1 16,75-24-1,24 0 1,0 25-1,1-25 1,74 0 0,0 25-16,-75-25 15,1 0 1,-75 0 0,-50 0-1,0 0 1,-49 0-1,25 0 1,-1 0 0,-24 0-16,0 0 15,74 0 267,0-25-267,75 0-15,25 25 16,-1-24-1,-49 24 1,-75-25 0,25 0-1,-49 25 1,0 0-16,24 0 16,-24-25-1,-1 0 1,1 25-1,-25 0 1,49-24 0,-24 24-16,-26 0 15,1-25 1,0 25 0,0-25-1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14:02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26070 10244 0,'25'0'47,"24"-24"-31,174-26-1,-74 0 1,-50 50 0,-24-24-1,-1 24 1,1-25-16,49 25 15,49 0 1,1 0 0,124 0-1,-100 0 1,0 0 0,-24 25-1,-75-1 1,-24-24-1,-1 25 1,-24-25 0,-25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excel file using python using </a:t>
            </a:r>
            <a:r>
              <a:rPr lang="en-US" sz="2800" dirty="0" err="1">
                <a:solidFill>
                  <a:srgbClr val="002060"/>
                </a:solidFill>
              </a:rPr>
              <a:t>xlswriter</a:t>
            </a:r>
            <a:r>
              <a:rPr lang="en-US" sz="2800" dirty="0">
                <a:solidFill>
                  <a:srgbClr val="002060"/>
                </a:solidFill>
              </a:rPr>
              <a:t> library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81080" y="2786040"/>
              <a:ext cx="1875600" cy="8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1720" y="2776680"/>
                <a:ext cx="189432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57668" y="1444411"/>
            <a:ext cx="9144000" cy="45606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Import </a:t>
            </a:r>
            <a:r>
              <a:rPr lang="en-US" dirty="0" err="1" smtClean="0">
                <a:solidFill>
                  <a:srgbClr val="002060"/>
                </a:solidFill>
              </a:rPr>
              <a:t>xlsxwriter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workbook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 worksheet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Step4:Close workbook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808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excel file using python using </a:t>
            </a:r>
            <a:r>
              <a:rPr lang="en-US" sz="2400" b="1" dirty="0" smtClean="0">
                <a:solidFill>
                  <a:srgbClr val="002060"/>
                </a:solidFill>
              </a:rPr>
              <a:t>other than </a:t>
            </a:r>
            <a:r>
              <a:rPr lang="en-US" sz="2400" dirty="0" err="1" smtClean="0">
                <a:solidFill>
                  <a:srgbClr val="002060"/>
                </a:solidFill>
              </a:rPr>
              <a:t>xlswriter</a:t>
            </a:r>
            <a:r>
              <a:rPr lang="en-US" sz="2400" dirty="0" smtClean="0">
                <a:solidFill>
                  <a:srgbClr val="002060"/>
                </a:solidFill>
              </a:rPr>
              <a:t> library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385200" y="3625560"/>
              <a:ext cx="875520" cy="6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5840" y="3616200"/>
                <a:ext cx="89424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6098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2022-10-07T11:25:17Z</dcterms:modified>
</cp:coreProperties>
</file>