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14:49.7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17016 8285 0,'25'0'47,"0"0"-31,24-25-1,1 25 1,99-25 0,-50 0-1,0 25-15,-24 0 16,-1 0 0,0 0-1,1 0 1,98-24-1,-49-1 1,124 0 0,-24 25-1,-75-25 1,-25 25-16,-50 0 16,-24 0-1,-26 0 1,51 0-1,-1 0 1,50 0 0,25 0-16,-50 0 15,1 0 1,-26 0 0,-49 0-1,0 0 1,-1 0-1,1 0-15,0 0 16,25 0 0,-26 0-1,26 0 1,-25 0 15,0 0-15,-1 0-16,1 0 31,0 0 0,0 0 1,0 0-17,-25 25 48</inkml:trace>
  <inkml:trace contextRef="#ctx0" brushRef="#br0" timeOffset="3567.3746">23589 8285 0,'0'-25'16,"25"0"15,25 0-16,-26 25 1,26 0 0,49 0-1,50 0-15,-25 0 16,-25 0 0,125 0-1,24 0 1,-50 0-1,-24 0 1,-100 0 0,1 0-1,-1 0 1,-24 0 0,-1 0-1,1 0-15,-25 0 16,24 0-1,-24 0 17,0 0-17,0 0 17</inkml:trace>
  <inkml:trace contextRef="#ctx0" brushRef="#br0" timeOffset="6870.5727">17909 6747 0,'0'0'0,"25"0"47,0 0-32,-25 25 32,24-25-31,1 49-1,0-24 1,-25 0-16,0 0 16,0 0-1,25-25 1,-25 24-1,25-24-15,-1 0 32,1 0-1,25 0-15,49-49-1,50-51 1,-25-24-16,-50 50 15,50-50 1,-24 25 0,-26 74-1,-24-25 1,-26 50 0,1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15:2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9699 4068 0,'0'25'78,"0"24"-63,0 1 1,0 0 15,24-50-15,-24 24-1,25-24 1,-25 25 0,25-25 15,0 0 16,49-25-32,25-24 1,26-75 0,23 25-16,-48-25 15,24 0 1,-25 24 0,-25 26-1,50 24 1,-49-24-1,-26 49 1,50-25 0,-74 26-1,0 24-15,0 0 16,0-25 0,-1 25 15</inkml:trace>
  <inkml:trace contextRef="#ctx0" brushRef="#br0" timeOffset="2347.5559">13791 6077 0,'0'25'94,"0"0"-78,0 0-16,0 24 15,25 26 1,0-26 0,-25-24-1,0 0 1,25-25 15,24 0 0,-24-25-15,50-49 0,73-50-16,249-174 15,-124 124 1,-50 1 0,-74 73-1,-74 51 1,-1 24-1,-24 0 1,-25 0 0,-1 25-1</inkml:trace>
  <inkml:trace contextRef="#ctx0" brushRef="#br0" timeOffset="3514.3327">14039 7888 0,'0'74'63,"0"-24"-48,25 0 1,0-1 0,-25-24-1,25 0-15,-25 0 16,25-25 15,-1 0 0,1 0-15,25-25 15,99-99-15,74-75-16,-49 75 15,-1 0 1,-74 0 0,1 25-1,-51 49 1,1 1 0,-25-1-1,-1 50-15,-24-25 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7T11:21:09.0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10790 0,'0'0'0,"0"-25"31,25 0 16,148 1-31,76-26 0,73 50-16,174-25 15,-49 0 1,-125 25-1,0 0 1,51 0 0,-125 0-1,-50 0-15,-74 0 16,-50 0 0,1 0-1,-50 0 1,-1 0-1,26 0 220,49 25-220,199 0 1,-50 0 0,-50 0-1,-74-25 1,-99 0 0,25 24-1,-50 1 48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62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</a:t>
            </a:r>
            <a:r>
              <a:rPr lang="en-US" sz="2800" dirty="0">
                <a:solidFill>
                  <a:srgbClr val="002060"/>
                </a:solidFill>
              </a:rPr>
              <a:t>program to read an excel file </a:t>
            </a:r>
            <a:r>
              <a:rPr lang="en-US" sz="2800" dirty="0" smtClean="0">
                <a:solidFill>
                  <a:srgbClr val="002060"/>
                </a:solidFill>
              </a:rPr>
              <a:t>using </a:t>
            </a:r>
            <a:r>
              <a:rPr lang="en-US" sz="2800" dirty="0" err="1">
                <a:solidFill>
                  <a:srgbClr val="002060"/>
                </a:solidFill>
              </a:rPr>
              <a:t>xlwings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25760" y="2268000"/>
              <a:ext cx="3081240" cy="71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16400" y="2258640"/>
                <a:ext cx="309996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362525"/>
            <a:ext cx="9144000" cy="4519659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xlwings</a:t>
            </a:r>
            <a:r>
              <a:rPr lang="en-US">
                <a:solidFill>
                  <a:srgbClr val="002060"/>
                </a:solidFill>
              </a:rPr>
              <a:t> module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worksheet 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Read any specific column, row or cell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to user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Step6:Close </a:t>
            </a:r>
            <a:r>
              <a:rPr lang="en-US" dirty="0">
                <a:solidFill>
                  <a:srgbClr val="002060"/>
                </a:solidFill>
              </a:rPr>
              <a:t>workbook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91640" y="1196640"/>
              <a:ext cx="2071800" cy="17506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82280" y="1187280"/>
                <a:ext cx="2090520" cy="176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read an excel file </a:t>
            </a:r>
            <a:r>
              <a:rPr lang="en-US" sz="2400" dirty="0" smtClean="0">
                <a:solidFill>
                  <a:srgbClr val="002060"/>
                </a:solidFill>
              </a:rPr>
              <a:t>using </a:t>
            </a:r>
            <a:r>
              <a:rPr lang="en-US" sz="2400" b="1" dirty="0" smtClean="0">
                <a:solidFill>
                  <a:srgbClr val="002060"/>
                </a:solidFill>
              </a:rPr>
              <a:t>other than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dirty="0" err="1">
                <a:solidFill>
                  <a:srgbClr val="002060"/>
                </a:solidFill>
              </a:rPr>
              <a:t>xlwings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170400" y="3821760"/>
              <a:ext cx="1652400" cy="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1040" y="3812400"/>
                <a:ext cx="167112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6102</TotalTime>
  <Words>67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2022-10-07T11:25:22Z</dcterms:modified>
</cp:coreProperties>
</file>