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21:53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16197 8682 0,'0'-25'46,"50"25"-30,0-25 0,49 0-16,50 0 15,74 1 1,273-1 0,25-50-1,-99 51-15,-75-26 16,-99 25-1,25-24 1,0 49 0,-75 0-1,-24 0 1,-25 0 0,-100 0-1,26 0-15,-26 0 16,-24 0-1,0 0 1,0 0 0,-1 0 15,1 0 0,-25 24 63,0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24:53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10517 10840 0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5911" y="2131991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write </a:t>
            </a:r>
            <a:r>
              <a:rPr lang="en-US" sz="2800" dirty="0">
                <a:solidFill>
                  <a:srgbClr val="002060"/>
                </a:solidFill>
              </a:rPr>
              <a:t>data to excel cell using </a:t>
            </a:r>
            <a:r>
              <a:rPr lang="en-US" sz="2800" dirty="0" smtClean="0">
                <a:solidFill>
                  <a:srgbClr val="002060"/>
                </a:solidFill>
              </a:rPr>
              <a:t>python </a:t>
            </a:r>
            <a:r>
              <a:rPr lang="en-US" sz="2800" dirty="0" err="1" smtClean="0">
                <a:solidFill>
                  <a:srgbClr val="002060"/>
                </a:solidFill>
              </a:rPr>
              <a:t>xlsxwriter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30920" y="2991600"/>
              <a:ext cx="1429200" cy="134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1560" y="2982240"/>
                <a:ext cx="144792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xlsxwriter</a:t>
            </a:r>
            <a:r>
              <a:rPr lang="en-US" dirty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workbook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worksheet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Write a data to excel cell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Close </a:t>
            </a:r>
            <a:r>
              <a:rPr lang="en-US" dirty="0">
                <a:solidFill>
                  <a:srgbClr val="002060"/>
                </a:solidFill>
              </a:rPr>
              <a:t>workbook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write data to excel cell using python </a:t>
            </a:r>
            <a:r>
              <a:rPr lang="en-US" sz="2400" b="1" dirty="0" smtClean="0">
                <a:solidFill>
                  <a:srgbClr val="002060"/>
                </a:solidFill>
              </a:rPr>
              <a:t>other than </a:t>
            </a:r>
            <a:r>
              <a:rPr lang="en-US" sz="2400" dirty="0" err="1" smtClean="0">
                <a:solidFill>
                  <a:srgbClr val="002060"/>
                </a:solidFill>
              </a:rPr>
              <a:t>xlsxwriter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library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786120" y="3902400"/>
              <a:ext cx="360" cy="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6760" y="38930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6100</TotalTime>
  <Words>74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163</cp:revision>
  <dcterms:created xsi:type="dcterms:W3CDTF">2021-11-08T00:20:31Z</dcterms:created>
  <dcterms:modified xsi:type="dcterms:W3CDTF">2022-10-07T11:25:27Z</dcterms:modified>
</cp:coreProperties>
</file>