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6:29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17661 7789 0,'25'0'15,"24"-25"1,51 0 0,98-25-1,0 26-15,75-1 16,50 25 0,297-25-1,-273 25 1,-24 0-1,-26 0 1,-98 0 0,-26 0-1,-73 0-15,24 25 16,-25-25 0,-25 25-1,50-1 1,-25 1-1,1-25 1,-26 25 0,25 0-1,1-25 1,-76 0 0,-24 25-1,25-25 1,-25 24 93</inkml:trace>
  <inkml:trace contextRef="#ctx0" brushRef="#br0" timeOffset="3397.2608">10567 9971 0,'-25'0'47,"0"0"-31,0 25-16,-24 0 15,24 50 1,-49-26 0,24 75-1,0-49 1,26 24 0,24-50-1,0 1 1,0 0-16,49 24 15,100 298 1,-25-173 0,-99-51-1,24-73 1,-24-1 0,0-24-1,-25-1 1,0 1-16,25-25 15,-25 24 1,25-49 0,-1 0 62,26 0-63,24 0 1,-24 0-16</inkml:trace>
  <inkml:trace contextRef="#ctx0" brushRef="#br0" timeOffset="4609.0829">18951 8607 0,'25'0'47,"-1"0"-32,26 0 17,-25 0-32,24 0 31,26 0-31,-1 0 16,-24-25-1,24 1 1,-49 24-16,49-25 15,-49 25 17,0 0-32,25 0 15,-50 25 1,25 24 0,74 100-1,-25 74 1,1-99-1,-26 0 1,1 0 0,-25-49-16,-1-26 15,51 100 1,-50-25 0,-1-25-1,1-24 1,-25-26-1,0-24 1,0 0 15,-25-25 32</inkml:trace>
  <inkml:trace contextRef="#ctx0" brushRef="#br0" timeOffset="5466.6403">12005 10244 0,'25'50'78,"25"0"-46,-50-1-32,49 26 15</inkml:trace>
  <inkml:trace contextRef="#ctx0" brushRef="#br0" timeOffset="5833.8831">12650 10492 0,'50'0'32,"-25"50"-17,24 24 1,1 1-1,0-26 1,-1 1 0,-24 0-1,0-26 1,-25 1-16,25-25 16</inkml:trace>
  <inkml:trace contextRef="#ctx0" brushRef="#br0" timeOffset="6524.3437">13271 9823 0,'24'0'46,"1"0"-30,0 0 15,49 24-15,-24-24 0,-25 50-1,24-25-15,26 0 16,-50-1-1,24 26 1,-49 25 0,0-26-1,0 26 1,0-51 0,0 1-1,0 0 1,25-25 46,0 0-46,0 0 0,49 0-1,-24-50 1,24 1-1,-24-1 1,-1 25-16</inkml:trace>
  <inkml:trace contextRef="#ctx0" brushRef="#br0" timeOffset="6809.5357">14486 10120 0,'0'25'15,"0"25"16,0-25-15,0 49 0,0-49-1</inkml:trace>
  <inkml:trace contextRef="#ctx0" brushRef="#br0" timeOffset="7797.191">15156 9500 0,'0'0'16,"24"0"31,1 0-32,25 0 1,-1 0 0,-24 0-1,25 0 1,-25 0 0,0 0-1,-25 25 1,24 0-1,-24 0 17,0-1-1,0 1 0,25-25-15,-25 25-1,25-25 1,0 25 0,49 0-1,1-25 1,-51 49 0,1-49-1,-25 25-15,0 0 16,0 0-1,0-1 1,0 1 15</inkml:trace>
  <inkml:trace contextRef="#ctx0" brushRef="#br0" timeOffset="8243.4935">16446 9872 0</inkml:trace>
  <inkml:trace contextRef="#ctx0" brushRef="#br0" timeOffset="8605.7307">17487 9699 0</inkml:trace>
  <inkml:trace contextRef="#ctx0" brushRef="#br0" timeOffset="9277.1779">18380 9500 0</inkml:trace>
  <inkml:trace contextRef="#ctx0" brushRef="#br0" timeOffset="12020.0011">25276 8855 0,'0'25'62,"25"0"-46,-25 0-1,25-1 1,-25 26 0,0 25-1,0-26 1,24-49-1,-24 25 1</inkml:trace>
  <inkml:trace contextRef="#ctx0" brushRef="#br0" timeOffset="12687.4466">25549 9649 0,'25'0'62,"-1"0"-46,26 0-1,24 0-15,-24 0 16,0 0 0,-26 0 15,-24 25 16,0 0-47,0-1 15,0 26 1,0-25 0,0 0 15,0-1 16,25-24-16,0 0-15,25 0-1,-25 0 1</inkml:trace>
  <inkml:trace contextRef="#ctx0" brushRef="#br0" timeOffset="13362.897">26020 10195 0,'25'0'78,"74"-25"-63,-24 25 1,-51 0 0,1 0-16,-25 25 125,0 24-110,0-24 16,0 0 1,25 0-17,25 0 17,-26-1-32,1 26 15,0-25 1</inkml:trace>
  <inkml:trace contextRef="#ctx0" brushRef="#br0" timeOffset="14326.5363">26442 10988 0,'0'25'62,"0"25"-46,25 49 0,24 50-16,-24-75 15,0-24 1,-25-25-1,74-25 1,-49 0 0,25 0-1,-1 0 1,-24 0-16,25 0 16,-26-25-1,26 25 1,-50-25-1,25 25 48,0 25-47,-1 0-1,1 24 1,25-24-1,-50 0-15,0 0 16,25 24 0,-25 1-1,0-25 1,25-25 0</inkml:trace>
  <inkml:trace contextRef="#ctx0" brushRef="#br0" timeOffset="18120.0643">24185 9004 0,'0'-25'15,"49"25"79,-24 0-63,0 0 1,-25 25-1,0 0-15,0 25-1,0-26 1,0 26-1,0-25 17,25-25-1,-1 0 16,1 0-32,0 0 17,25 0-1,-26-25-15,1 25-1,25-25 1</inkml:trace>
  <inkml:trace contextRef="#ctx0" brushRef="#br0" timeOffset="18839.5411">24606 9773 0,'25'0'47,"25"0"-16,-1 0-16,-24 0 1,25 25 0,-26-25-1,-24 25 17,0-1-32,25-24 15,-25 25 1,0 0-1,25-25 110,0 0-109,25 0 0,-26 0-1,1 0 17</inkml:trace>
  <inkml:trace contextRef="#ctx0" brushRef="#br0" timeOffset="19752.1476">25028 10592 0,'25'0'62,"0"0"-46,-1 0 0,1 0-1,25 0 1,-1 0 0,-24 0 15,-25 24-16,0 1 1,0 0 0,25 25-1,-25-26 1,25-24 0,0 0 77,-1 0-77,1 0 0,0-24-1</inkml:trace>
  <inkml:trace contextRef="#ctx0" brushRef="#br0" timeOffset="20558.6962">25425 11162 0,'49'0'94,"-24"0"-79,25 25 1,-50 0-16,25-25 16,-25 25 15,0-1-15,24 1-1,-24 25 1,0-1-16,0-24 15,0 25 1,0-25 0,0-1-1,0 1 1,0 0 15,25-25 0,0 0 1,0 0-1,0 0-15,24-25-1,-24 25 16</inkml:trace>
  <inkml:trace contextRef="#ctx0" brushRef="#br0" timeOffset="27097.038">24011 8806 0,'-25'24'78,"0"51"-63,-49 99 1,24-1 0,1-24-1,-1 0-15,25-50 16,0 0 0,1 25-1,24 25 1,0 0-1,0-25 1,24 0-16,1-25 16,0 0-1,-25 25 1,50-49 0,-1 49-1,1-25-15,0 50 16,24 25-1,25-1 1,0-24 0,25-25-1,0-25 1,-49 0-16,-26-49 16,26 0-1,-26 24 1,26 1-1,24 197 1,-24-24 0,-26-24-1,26-100-15,-1-25 16,-49-99 0,24 0-1,-24 0 1,0 0-1,25-25 1,24-74 0,0 0-1,1-50-15,-26 50 16,1-1 0,0 51-1,-1-26 1,1 26-1,-1 24 1,-49 0 0,25 0-1,0 1 1,0-1 0,0 25-16,0-25 15,-1 0 1,1 0-1,0 1 17,-25-1-17,25 0 1,-25-25 0,0 1-16,0-75 31,0 74-31,0-24 15,0 24 1,0 0 0,0 26-1,0-51 1,-25 1 0,0-50-1,25 0 1,-25 25-16,25 24 15,0 1 1,0 24 0,-24 0-1,24 1 17,0 24-17,-25 0 1,25-49-1,-25-25 1,25 24 0,0 1-16,-25 24 15,0 1 1,0 24 0,1-50-1,-51 26 1,1-1-1,24-24 1,1-1-16,-26-74 16,50 50-1,-49-50 1,0 25 0,-1 0-1,26 50 1,24 0-1,-25 24 1,25-24 0,-24 24-16,24 25 15,-25-49 1,1-1 0,-1 50-1,50-49 1,-50 49-1,50 0 1,-24 1 0,-1 24 15,0 0 235,-25 0-251,-24-25 1,0-25-1,49 25 1,-25 1 0,1-1-1,24 25 1,0-25 0,0 25-1,0 0 1,1 0-1,-1 0 1,0 0 0,0 0-1,0 0 1,1 0 15,-1 0 0,-25 0-15,25 0 15,25 25-15,0 0 15,-24-25 0,24 24-15,0 1 47,0 0-32,-25-25-16,25 25 1,0 0 31,0-1-16,-25-24-15,25 25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7:23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6052 12378 0,'0'-25'62,"75"25"32,74 0-79,49 0 1,50 0 0,0 0-16,0 0 15,50 0 1,-50 0 0,-124 0-1,-25 0-15,50 0 16,-75 0-1,-24 0 1,24 0 0,50 0-1,-24 0 1,-26 0 0,0 0-16,-24 0 15,-25 0 1,0 0-1,-1 0 1,1 0 0</inkml:trace>
  <inkml:trace contextRef="#ctx0" brushRef="#br0" timeOffset="1158.7738">10145 12378 0,'50'0'47,"-1"0"-32,1 0 1,24 0 0,-24 0-16,0 0 15,-1 0 1,1 0 0,24 0-1,1 0 1,73 0-1,51 0 1,-25 0 0,-75 0-1,99 0 1,-24 0-16,-1 0 16,-24-25-1,0 25 1,-99-25-1,24 25 1,-49 0 0,0 0-16,0 0 15,-1 0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30:45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20563 10641 0,'25'0'94,"49"0"-94,174 0 15,75-25 1,-1-24 0,-24-26-1,49 51 1,50 24-1,-50 0-15,-49 0 16,-50 0 0,99 0-1,-99 24 1,-49 1 0,-100 25-1,25-25-15,-74-1 16,-1 1-1,1-25 1,-25 25 0,-1-25-1,1 0 1,-25 25-16,50-25 16,-25 0 15,-1 0 0,1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</a:t>
            </a:r>
            <a:r>
              <a:rPr lang="en-US" sz="2800" dirty="0" smtClean="0">
                <a:solidFill>
                  <a:srgbClr val="002060"/>
                </a:solidFill>
              </a:rPr>
              <a:t>rite </a:t>
            </a:r>
            <a:r>
              <a:rPr lang="en-US" sz="2800" dirty="0">
                <a:solidFill>
                  <a:srgbClr val="002060"/>
                </a:solidFill>
              </a:rPr>
              <a:t>a Python program to insert an element before each element of a list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79200" y="2741400"/>
              <a:ext cx="6081480" cy="2018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9840" y="2732040"/>
                <a:ext cx="610020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150195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130512"/>
            <a:ext cx="9144000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another list from existed list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every number with user entered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e.g. “user number list number”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78720" y="4438080"/>
              <a:ext cx="2286360" cy="1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9360" y="4428720"/>
                <a:ext cx="230508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42267" y="3029802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insert an element </a:t>
            </a:r>
            <a:r>
              <a:rPr lang="en-US" sz="2400" b="1" dirty="0" smtClean="0">
                <a:solidFill>
                  <a:srgbClr val="002060"/>
                </a:solidFill>
              </a:rPr>
              <a:t>after</a:t>
            </a:r>
            <a:r>
              <a:rPr lang="en-US" sz="2400" dirty="0" smtClean="0">
                <a:solidFill>
                  <a:srgbClr val="002060"/>
                </a:solidFill>
              </a:rPr>
              <a:t> each </a:t>
            </a:r>
            <a:r>
              <a:rPr lang="en-US" sz="2400" dirty="0">
                <a:solidFill>
                  <a:srgbClr val="002060"/>
                </a:solidFill>
              </a:rPr>
              <a:t>element of a list.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02680" y="3768480"/>
              <a:ext cx="1545120" cy="8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3320" y="3759120"/>
                <a:ext cx="156384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6128</TotalTime>
  <Words>78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2022-10-07T11:31:16Z</dcterms:modified>
</cp:coreProperties>
</file>