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58:51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16718 8285 0,'25'0'78,"50"0"-62,73 0 0,175 0-1,-1 0 1,50 0 0,-99 0-1,-25 0 1,25 0-1,-74 0-15,-75 0 16,74 0 0,50 0-1,0 0 1,50-25 0,-125 0-16,-98 25 15,-26 0 1,1 0-1,0 0 1,-26 0 0,1 0-16,25 0 15,-25 0 1,-1 0 0,26 0-1,-25 0 1,0 0-1,0 0 1,-1 0 0,1 0 15,0 0-15,-50 0 405</inkml:trace>
  <inkml:trace contextRef="#ctx0" brushRef="#br0" timeOffset="9975.6366">14684 10046 0,'0'0'0,"-24"0"0,-26 0 16,25 0-1,-24 25 1,-51 24-1,1 1 1,25-25 0,24-25-1,50 25 1,-25-25 0,25 24 15,25 76 16,49 73-32,1 50 1,-1 25 0,1-24-1,-1-51-15,25 51 16,-49 24-1,0-50 1,-26-24 0,26-25-1,-50-75 1,25-24 0,0-26-16,-25 1 31,0 0 0,0 0 360,24-25 1015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2:03:27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15379 10492 0,'50'0'93,"24"0"-77,50 0 0,0 0-16,0 0 15,99-24 1,75-1 0,223-74-1,-224 49 1,-98 25-1,-125 25 1,-24-25 0,24 1-16,-49 24 265,0 0-233,-25 24-17,25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7672" y="2091047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read specific column data from excel.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07680" y="2964600"/>
              <a:ext cx="2393640" cy="157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320" y="2955240"/>
                <a:ext cx="2412360" cy="15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430764"/>
            <a:ext cx="9144000" cy="413752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</a:t>
            </a:r>
            <a:r>
              <a:rPr lang="en-US" dirty="0" smtClean="0">
                <a:solidFill>
                  <a:srgbClr val="002060"/>
                </a:solidFill>
              </a:rPr>
              <a:t>required library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Open Excel </a:t>
            </a:r>
            <a:r>
              <a:rPr lang="en-US" dirty="0" smtClean="0">
                <a:solidFill>
                  <a:srgbClr val="002060"/>
                </a:solidFill>
              </a:rPr>
              <a:t>file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Read specific column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to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use append method in excel using python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36440" y="3679200"/>
              <a:ext cx="830880" cy="98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7080" y="3669840"/>
                <a:ext cx="84960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5281</TotalTime>
  <Words>55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180</cp:revision>
  <dcterms:created xsi:type="dcterms:W3CDTF">2021-11-08T00:20:31Z</dcterms:created>
  <dcterms:modified xsi:type="dcterms:W3CDTF">2022-10-07T12:03:46Z</dcterms:modified>
</cp:coreProperties>
</file>