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1:00:55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14883 8384 0,'49'0'78,"1"0"-62,24 0-1,75 0 1,75 0-16,24 0 16,99 0-1,-50-25 1,-48 25 0,-1 0-1,-100 0 1,1 0-1,-50 0-15,75 0 16,-25 0 0,49 0-1,-49 0 1,-50 0 0,-49-25-1,0 25-15,-26 0 16,1 0-1,0 0 1,0-24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1:01:21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23763 3597 0,'0'24'110,"-25"26"-95,0 99-15,25 124 16,0-50-1,0-25 1,0 26 0,0 24-1,0 74 1,50-49 0,-25-75-16,24 1 15,-24-1 1,50 50-1,-51 25 1,26-49 0,-25-76-1,0-48 1,-25-26 0,0-24-16,24-1 15,1-24 1,0 0 15</inkml:trace>
  <inkml:trace contextRef="#ctx0" brushRef="#br0" timeOffset="1358.9046">24780 3423 0,'25'0'47,"-1"0"-32,1 0 1,50 0 0,-50 0-16,24 0 15,-24 0 17,0 0-17,0 25 1,-1-25-1,1 25 1,0-1-16,-25 1 16,25 25-1,0 24 1,24 50 0,1 199-1,-1-75 1,1 0-16,-25-50 15,24 50 1,1 50 0,49 24-1,-49-98 1,-1-100 0,-24-50-16,-25 50 15,25-25 1,0 100-1,0-26 1,-1-49 0,-24-74-1,0-25-15,25 0 16,-25 0 0,0-1 249</inkml:trace>
  <inkml:trace contextRef="#ctx0" brushRef="#br0" timeOffset="2765.8402">23738 3671 0,'25'0'63,"24"0"-47,51-25-1,-1 25 1,-25-25-1,1 25 1,-50 0 0,-1 0-16,26 0 15,-25 0 17,0 0-17,-1 0 1,1 0-1,0 0 17</inkml:trace>
  <inkml:trace contextRef="#ctx0" brushRef="#br0" timeOffset="3986.6534">23763 4564 0,'49'0'94,"1"0"-94,25 0 16,-1-25-1,0 0 1,26 1 0,123-26-1,-25 0 1,1-24-16,-26 49 16,-73 25-1,24-25 1,-50 1-1,0 24 1,-49-25 0,25 25-1,24 0 1,-49 0 0,0 0-1,0 0-15</inkml:trace>
  <inkml:trace contextRef="#ctx0" brushRef="#br0" timeOffset="4809.2005">23713 5606 0,'0'0'0,"25"0"94,0 0-78,24-25-1,76 0 1,-1-24 0,99-1-1,74 0 1,-24 1 0,-99-1-16,-75 1 15,50 24 1,-99 25-1,-26 0 1,26-25 0,-25 0 15,0 25 0</inkml:trace>
  <inkml:trace contextRef="#ctx0" brushRef="#br0" timeOffset="5538.6883">23862 6796 0,'0'-24'79,"25"24"-48,198-75-16,0 26 1,-49-1 0,0 0-1,-26 1 1,51-1 0,-1-24-1,-24 24-15,-50-24 16,25-1-1,-75 1 1,1 74 0,-51-25-1,-24 0 17</inkml:trace>
  <inkml:trace contextRef="#ctx0" brushRef="#br0" timeOffset="6780.5137">24780 3894 0,'49'0'156,"-24"0"-140,0 0-1,-25 25 32,0 0-16,0 0 1,0 0-1,0-1-16,25-24 48,0 0-32,24 0 0,-24 0-15,0 0 0</inkml:trace>
  <inkml:trace contextRef="#ctx0" brushRef="#br0" timeOffset="7943.2883">24978 4465 0,'-24'0'62,"24"25"-46,-25-25-1,0 0-15,25 24 16,25 1 109,0 0-109,-1-25-1,1 0 1,0 25-1,0 0 32,0-1-47,-25 1 32,0 0-17,0 0 1,0 0-1,0-1 1,0 1 0,-25-25 31,-25 0-32</inkml:trace>
  <inkml:trace contextRef="#ctx0" brushRef="#br0" timeOffset="8993.9867">24854 5482 0,'0'25'94,"0"-1"-78,0 26-1,0 24-15,0-24 16,0 24 0,0 1-1,0-50 1,0 0-1,25-1 1,25-24 0,-1 0-1,-24 0 1,0 0 0,25 0-1,-50-24 1,0-1-1,0 0 17,0 50 46,-50 0-63,50 24 1,-25 1 0</inkml:trace>
  <inkml:trace contextRef="#ctx0" brushRef="#br0" timeOffset="9401.2576">25003 7094 0,'25'124'94,"0"-25"-78,24 1-1,1-51 1,-50-24 0,25-25-1,-25 25 1</inkml:trace>
  <inkml:trace contextRef="#ctx0" brushRef="#br0" timeOffset="10055.6933">25301 7317 0,'0'-24'31,"0"48"63,25 1-63,-1 0 16,1-25-47,0 0 16,0 0-1,-25-25 1,25-24 0,-25 24-1,0 0 1,0 0 0,0 0 15,-25 25 31,25 25-15</inkml:trace>
  <inkml:trace contextRef="#ctx0" brushRef="#br0" timeOffset="10638.0824">25474 8062 0,'0'24'109,"25"-24"-93,-25 25 0,25-25-1</inkml:trace>
  <inkml:trace contextRef="#ctx0" brushRef="#br0" timeOffset="12252.1571">23912 6945 0,'25'0'16,"-1"0"31,51 174-47,24 0 15,-49-1 1,-1 26 0,26 49-1,-26 25 1,-24-50-16,0-50 15,0-73 1,-25 24 0,0-25-1,24 50 1,1 0 0,0 24-16,25 1 15,-50-100 1,24-24-1,1-1 1,-25-24 0,25 0-1,0-25 1,0 0 15,49 0-15,149-25-1,1-74 1,669-174 0,-199 25-16,-396 99 15,-100 100 1,-74 24 0,-49-25-1,-26 25 1,26 1-1,-51 24 1</inkml:trace>
  <inkml:trace contextRef="#ctx0" brushRef="#br0" timeOffset="14253.4904">24780 3373 0,'0'0'0,"-25"0"16,0 0-1,0 50 1,-24 0-1,-1 74 1,-24 25 0,24-25-1,-24 24-15,-1 26 16,1 24 0,0 50-1,24-24 1,25 24-1,-24 273 1,49 24 0,0-197-1,0-125-15,24 25 16,1-25 0,50 50-1,-26 0 1,75 0-1,-74-124 1,-25-50 0,-1-25-1,26-24 1,-25-25 0,0-1-1,49 1 1,-24-25-16,24 25 15,25-25 1,-24 0 0,-26 0-1,1 0 1,0 0 0,-26 0-16,1-25 15,74-49 1,-74-25-1,50 24 1,-1-98 0,25-100-1,0 25 1,1 49 0,-26 26-16,100-522 15,-75 224 1,-49 173-1,24-24 1,-74-274 0,0 51-1,-50 247 1,1-49 0,-50 24-16,-75-173 15,25 273 1,50 74-1,24 99 1,26 1 0,-1 24-1,-49 25 1,25 0 0,24 0-1,0 0 1,1 0-1,49 25-15,-25-25 16,0 0 0</inkml:trace>
  <inkml:trace contextRef="#ctx0" brushRef="#br0" timeOffset="14731.8059">27533 4018 0,'0'0'0,"25"-24"78,0-1-63,49 0 1,174-25 0,-99 1-1,-50 24 1,-24 0 0,-26 0-1,1 25 1</inkml:trace>
  <inkml:trace contextRef="#ctx0" brushRef="#br0" timeOffset="15385.2416">28178 3150 0,'25'25'78,"0"-25"-78,24 25 16,26 24 0,24-24-1,-25 25 1,1-25-1,-26-1 1,1 26-16,-25-25 16,24 24-1,-24 1 1,0-50 0,-25 50-1,25-50 16,-25 24-31,25-24 16,-25 50 0,0-25-1,0 0 1,0 99 0,0 149-1,0-100-15,0-98 16,0-51-1,0 1 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66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14233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perform </a:t>
            </a:r>
            <a:r>
              <a:rPr lang="en-US" sz="2800" dirty="0" smtClean="0">
                <a:solidFill>
                  <a:srgbClr val="002060"/>
                </a:solidFill>
              </a:rPr>
              <a:t>different operation </a:t>
            </a:r>
            <a:r>
              <a:rPr lang="en-US" sz="2800" dirty="0">
                <a:solidFill>
                  <a:srgbClr val="002060"/>
                </a:solidFill>
              </a:rPr>
              <a:t>on excel file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357880" y="2991600"/>
              <a:ext cx="1188000" cy="27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8520" y="2982240"/>
                <a:ext cx="120672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177490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12258" y="1185104"/>
            <a:ext cx="9144000" cy="5113337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required Libraries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Read excel file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Find sum of </a:t>
            </a:r>
            <a:r>
              <a:rPr lang="en-US" dirty="0" smtClean="0">
                <a:solidFill>
                  <a:srgbClr val="002060"/>
                </a:solidFill>
              </a:rPr>
              <a:t>specific </a:t>
            </a:r>
            <a:r>
              <a:rPr lang="en-US" dirty="0">
                <a:solidFill>
                  <a:srgbClr val="002060"/>
                </a:solidFill>
              </a:rPr>
              <a:t>column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Find product of specific </a:t>
            </a:r>
            <a:r>
              <a:rPr lang="en-US" dirty="0" smtClean="0">
                <a:solidFill>
                  <a:srgbClr val="002060"/>
                </a:solidFill>
              </a:rPr>
              <a:t>column 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</a:t>
            </a:r>
            <a:r>
              <a:rPr lang="en-US" dirty="0" smtClean="0">
                <a:solidFill>
                  <a:srgbClr val="002060"/>
                </a:solidFill>
              </a:rPr>
              <a:t>C</a:t>
            </a:r>
            <a:r>
              <a:rPr lang="en-US" dirty="0" smtClean="0">
                <a:solidFill>
                  <a:srgbClr val="002060"/>
                </a:solidFill>
              </a:rPr>
              <a:t>ount </a:t>
            </a:r>
            <a:r>
              <a:rPr lang="en-US" dirty="0" smtClean="0">
                <a:solidFill>
                  <a:srgbClr val="002060"/>
                </a:solidFill>
              </a:rPr>
              <a:t>total value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Find mean of specific </a:t>
            </a:r>
            <a:r>
              <a:rPr lang="en-US" dirty="0" smtClean="0">
                <a:solidFill>
                  <a:srgbClr val="002060"/>
                </a:solidFill>
              </a:rPr>
              <a:t>column 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Step7: </a:t>
            </a:r>
            <a:r>
              <a:rPr lang="en-US" dirty="0" smtClean="0">
                <a:solidFill>
                  <a:srgbClr val="002060"/>
                </a:solidFill>
              </a:rPr>
              <a:t>Display </a:t>
            </a:r>
            <a:r>
              <a:rPr lang="en-US" dirty="0">
                <a:solidFill>
                  <a:srgbClr val="002060"/>
                </a:solidFill>
              </a:rPr>
              <a:t>results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536680" y="821520"/>
              <a:ext cx="1857960" cy="2697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7320" y="812160"/>
                <a:ext cx="1876680" cy="271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perform </a:t>
            </a:r>
            <a:r>
              <a:rPr lang="en-US" sz="2400" dirty="0">
                <a:solidFill>
                  <a:srgbClr val="002060"/>
                </a:solidFill>
              </a:rPr>
              <a:t>arithmetic operation on </a:t>
            </a:r>
            <a:r>
              <a:rPr lang="en-US" sz="2400" dirty="0" smtClean="0">
                <a:solidFill>
                  <a:srgbClr val="002060"/>
                </a:solidFill>
              </a:rPr>
              <a:t>excel file. 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6508</TotalTime>
  <Words>76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172</cp:revision>
  <dcterms:created xsi:type="dcterms:W3CDTF">2021-11-08T00:20:31Z</dcterms:created>
  <dcterms:modified xsi:type="dcterms:W3CDTF">2022-10-08T11:08:09Z</dcterms:modified>
</cp:coreProperties>
</file>