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08:2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7813 0,'74'0'93,"50"0"-77,25 0-16,-25 0 16,-25 0-1,25 25 1,-49 0-1,-1-25 1,25 0 0,-24 0-1,-50 0 1,24 0-16,-24 0 16,0 25-1,0-25 1,24 0-1,-24 0 17</inkml:trace>
  <inkml:trace contextRef="#ctx0" brushRef="#br0" timeOffset="1016.6792">17711 6449 0,'0'25'62,"0"0"-62,0 0 16,0-1 15,24 1-15,-24 0 0,25 0-1,0-25-15,-25 25 16,25-25 31,0-50-16,-1 0-15,51 1-1,-50-1 1,24-24-1,-24 49 1,0 25 0,0 0-1</inkml:trace>
  <inkml:trace contextRef="#ctx0" brushRef="#br0" timeOffset="2162.4407">23391 6375 0,'25'0'125,"-1"0"-109,1 0 0,25 0-1,-25 0 1,-1 0-16,26 0 16,-25 25 77,-25 24-77,25-24 0,-1-25 46,26 0-31,-25-25-15,24 0 0,51-24-1,-51-1 1,1 25-16,-25-24 15,0 24 1,-1 25 0,-24-25 46</inkml:trace>
  <inkml:trace contextRef="#ctx0" brushRef="#br0" timeOffset="4878.2511">12105 9723 0,'0'0'0,"-25"0"16,0 0 62,25 50-47,0 0-15,-25 49-1,-24 50 1,24 173 0,0 50-16,25-49 15,50 148 1,173 273 0,25-223-1,-99-174 1,99 298-1,-124-174 1,-50-198-16,-49-173 16,0-51-1,-25 1 1,25-1 0,-25-24-1,0 0 16,0 0 1</inkml:trace>
  <inkml:trace contextRef="#ctx0" brushRef="#br0" timeOffset="6445.2903">13122 9798 0,'0'-25'47,"0"0"-15,24 0-1,1 1-16,25-26 1,-25 50 0,-25-25-16,25 25 15,-1 0 1,1 0 15,0 0-15,25 25-1,-1 25-15,-24 24 16,49 0 0,-24 125-1,24 123 1,-49-24 0,74 0-16,-49-75 15,-25 25 1,24 0-1,1-50 1,0-24 0,-26 0-1,51 24 1,24 174 0,50 174-16,-75-298 15,1-74 1,-50-100-1,24-24 1,-49-26 15,0 1 47,0 0-46,0 0-1,-99 74-15,49-25-1,-24 1-15,49-26 16,0-49-1,0 50 1,1-50 0,24 25-1,-25-25 1,0 0 0,0 0 30</inkml:trace>
  <inkml:trace contextRef="#ctx0" brushRef="#br0" timeOffset="7589.0515">13271 11757 0,'49'0'78,"26"0"-78,197-99 15,51 25 1,223-75 0,173 0-1,-322 50 1,-174 49 0,-149 25-1,-24 25-15,-25 0 31</inkml:trace>
  <inkml:trace contextRef="#ctx0" brushRef="#br0" timeOffset="8367.5712">15900 10815 0,'0'0'0,"0"25"141,25-1-126,24 1 1,1 0 0,24 0-16,-24 24 15,-1-24 1,-49 0 31,0 0-16,0 0 0,0-1-15,0 1 15,0 0-15,-24 0-1,-1 25 1,25-26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11:51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24581 9054 0,'0'49'63,"25"26"-48,-25-1 1,0 25 0,0-24-1,0-1 1,0-49 0,50-25 62,-25-50-63,24 26 1,26-51 0,49-24-1,-50 49 1,1 1-1,-26 24-15,-24 0 16,25 0 0,-26 1 15,1 24-15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5911" y="2131991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maximum and minimum number from a excel </a:t>
            </a:r>
            <a:r>
              <a:rPr lang="en-US" sz="2800" dirty="0" smtClean="0">
                <a:solidFill>
                  <a:srgbClr val="002060"/>
                </a:solidFill>
              </a:rPr>
              <a:t>file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95160" y="2232360"/>
              <a:ext cx="4375800" cy="312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800" y="2223000"/>
                <a:ext cx="4394520" cy="31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99004"/>
            <a:ext cx="9144000" cy="404198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excel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maximum value from a </a:t>
            </a:r>
            <a:r>
              <a:rPr lang="en-US" dirty="0" smtClean="0">
                <a:solidFill>
                  <a:srgbClr val="002060"/>
                </a:solidFill>
              </a:rPr>
              <a:t>specific </a:t>
            </a:r>
            <a:r>
              <a:rPr lang="en-US" dirty="0">
                <a:solidFill>
                  <a:srgbClr val="002060"/>
                </a:solidFill>
              </a:rPr>
              <a:t>column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minimum value from a specific </a:t>
            </a:r>
            <a:r>
              <a:rPr lang="en-US" dirty="0" smtClean="0">
                <a:solidFill>
                  <a:srgbClr val="002060"/>
                </a:solidFill>
              </a:rPr>
              <a:t>column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results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copy data </a:t>
            </a:r>
            <a:r>
              <a:rPr lang="en-US" sz="2400" dirty="0">
                <a:solidFill>
                  <a:srgbClr val="002060"/>
                </a:solidFill>
              </a:rPr>
              <a:t>from one excel sheet to another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9160" y="3259440"/>
              <a:ext cx="241560" cy="16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9800" y="3250080"/>
                <a:ext cx="2602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2022-10-08T11:17:31Z</dcterms:modified>
</cp:coreProperties>
</file>