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20:34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18628 6400 0,'0'24'79,"0"1"-64,0 0 16,0 0-15,25-25 31,0 0-16,74-25-15,174-149-1,-75 75 1,-98 50 0,-51 24-1,26 0 1,-75 0-16,24 25 16,1 0 15,0 0-16</inkml:trace>
  <inkml:trace contextRef="#ctx0" brushRef="#br0" timeOffset="911.6066">23391 6325 0,'25'0'16,"-25"25"15,24 49-15,1-24 0,-25 24-1,25-74 1,-25 25-16,25-25 94,24 0-79,1-49 1,49-26-1,249-173 1,-100 99 0,-75 25-16,-24 75 15,-99-1 1,-1 25 0,1 25-1,-50-25 1,25 25-1</inkml:trace>
  <inkml:trace contextRef="#ctx0" brushRef="#br0" timeOffset="5352.5624">7317 8781 0,'0'-25'16,"25"25"62,0 0-62,74 0-1,0-25 1,100 25-16,-50 0 16,-100 0-1,-24 0 1,0 0 0,0 0 15</inkml:trace>
  <inkml:trace contextRef="#ctx0" brushRef="#br0" timeOffset="6629.4163">15751 8954 0,'50'0'78,"-1"0"-62,75-24 0,75-26-16,173-24 31,-149 74-31,-99 0 15,-50 0 1,-49 0 0</inkml:trace>
  <inkml:trace contextRef="#ctx0" brushRef="#br0" timeOffset="11432.6113">24333 8905 0,'50'0'94,"24"0"-78,50 0-1,124 0 1,-24 0 0,73 0-1,1 0-15,-100 0 16,-98 0 0,-26 0-1,-24 0 1,-25 0-1,-1 0 1</inkml:trace>
  <inkml:trace contextRef="#ctx0" brushRef="#br0" timeOffset="12600.3899">11509 11013 0,'-74'0'15,"0"0"1,24 0-16,25 0 15,-49 50 1,49-25 0,0-1-1,-25 1 1,26 50 0,24-1-16,0 50 15,0 0 1,24 50-1,1-25 1,0-25 0,0 24-1,-25-23 1,50 23 0,-26-73-1,1-1-15,0-49 16,-25 0-1,0 0 1,25-25 62</inkml:trace>
  <inkml:trace contextRef="#ctx0" brushRef="#br0" timeOffset="13756.1576">17686 10468 0,'74'0'78,"75"0"-63,25 0-15,49 0 16,-50 0 0,-73 0-1,-51 0 1,1 99 62,0 99-62,-26-24-1,26-75 1,-50-49 0,0-1-1,25-49 1,-25 50-1,0-25 17,0 0-17,0 24 17,0-24-17,-75 49 1,-73 1-1,-51 49 1,-49-50 0,74-49-1,50 0-15,75-25 16,24 0 0,0 0-1</inkml:trace>
  <inkml:trace contextRef="#ctx0" brushRef="#br0" timeOffset="14789.8455">11807 11534 0,'25'0'109,"0"25"-93,24 25 0,-49-26-16,25 51 15,-25-1 1,25-49-1,-25 0 1</inkml:trace>
  <inkml:trace contextRef="#ctx0" brushRef="#br0" timeOffset="15213.1285">12278 11832 0,'25'0'63,"0"25"-47,-25-1-1,0 1 1,0 0-1,0 0 17,0 0-32,0-1 15,0 1 17</inkml:trace>
  <inkml:trace contextRef="#ctx0" brushRef="#br0" timeOffset="16440.9441">12601 11485 0,'25'-25'281,"-1"0"-265,51 25-1,-50-25 1,24 25-1,-24 0 1,0 0 0,-25 25 31,0 0-16,0 0-16,0-1 48,0 1-32,25-25-15,-1 0 15,1 0-15,25 0 15</inkml:trace>
  <inkml:trace contextRef="#ctx0" brushRef="#br0" timeOffset="16883.239">13320 11534 0,'25'0'15,"-25"25"1,0 0-1,0 0 17,0-1 15</inkml:trace>
  <inkml:trace contextRef="#ctx0" brushRef="#br0" timeOffset="18017.9974">13643 11361 0,'49'0'125,"1"0"-109,-1 0 0,1 0-1,-50 24 48,0 1-48,0 0-15,0 0 16,0 0 15,0-1 1,25 1-1,0 0-31,-1 0 15,26 0 17,-25-1-1,24 1-15,-49 0-1,0 0 1</inkml:trace>
  <inkml:trace contextRef="#ctx0" brushRef="#br0" timeOffset="18427.2686">14436 11733 0</inkml:trace>
  <inkml:trace contextRef="#ctx0" brushRef="#br0" timeOffset="19884.238">14908 11038 0,'0'25'62,"0"49"-46,0 26 0,24-51-1,-24-24 16,0 0-15,25-25-16,-25 25 16,25-25-1,0 24 1,0-24 0,-1 25-1,1-25 1,0 0-1,-25 25 79,25-25-78,49-50 62,1-49-62,-51 25-1,1 49 1,0 0-1,-25 0 1,0 50 93,0 0-93,0 0 0,25 24-1,-25 1 1,25-50 0,-25 25-1,0 0 1,0-1-16,0 1 31,0 0 0,0 0-15,0 0-16,25-1 16</inkml:trace>
  <inkml:trace contextRef="#ctx0" brushRef="#br0" timeOffset="20523.6624">16049 11361 0,'0'-25'47,"24"25"-31,1 0-1,0 0 1,74-25-1,50 0 1,124-24 0</inkml:trace>
  <inkml:trace contextRef="#ctx0" brushRef="#br0" timeOffset="21155.0835">19645 10864 0,'0'-24'31,"75"24"-31,123-50 16,25 0 0,-74 26-1,0-1 1,-75 0-1,-24 25 1,0 0-16</inkml:trace>
  <inkml:trace contextRef="#ctx0" brushRef="#br0" timeOffset="21724.4613">20563 10517 0,'50'0'62,"24"0"-46,50 25-1,-25 0 1,-24 24 0,-26-49-1,-24 25 1,-25 0 46,0 0-46,0 0 15,-25-25 1</inkml:trace>
  <inkml:trace contextRef="#ctx0" brushRef="#br0" timeOffset="22759.152">22101 10145 0,'-25'0'62,"0"50"-46,-74 24-1,50-24 1,-1-1-16,25-24 16,0-25 15,25 25 47,50 49-62,-25 1-1,49 123 1,-24 50-16,-25-124 16,-1 0-1,-24-74 1,25-25-1,-25 24 1,25-24 0,-25 0-16,0 0 15,25-25 17,0 0 14,-1 0-46,1 25 32,25-25-17,99 0 1,-25 0 0,-25 0-1,-25 0 1,-24 0-16,0 0 15</inkml:trace>
  <inkml:trace contextRef="#ctx0" brushRef="#br0" timeOffset="25420.923">22523 10641 0,'0'25'94,"0"0"-63,0 0 16,0-1 203,0-73-63,0 24-187,0 0 32,0 50 93,0 25-110,0 123 1,24-24-1,1-25 1,0-74 0,-25-1-1,0-24 17,25-25-17,0 0 16,-25-49 32,0 24-47,0 0-1,0 0 1,0-49-1,0 24 1,0-24 0,0-1-1,0 26 1,0 24 0,0 0-1,24 0 1,-24 0-1,0 50 95,0 25-95,50-1 1,0 1-16,-25 0 16,-1-26-1,1 1 1,0 0 0,25 25-1,-26-26 1,1 1-1,0 0 1,0 0 62,0-25 16,-25-25-47,0-25-32,0 1 1,0-1 0,0-24-1,0 24 1,0 25 0,0-24-16,0 24 31,0 0-16,0 0 17,0 1-1,0-1 31</inkml:trace>
  <inkml:trace contextRef="#ctx0" brushRef="#br0" timeOffset="26410.5898">23242 11013 0,'25'0'94,"0"0"-63,-1 0-15,26-25 0,-25 1-1,0-1 1,-25 0 0,0 0 15,0 0-31,0 1 15,0-1 17,-25 25-1,0 0-15,0 0 15,0 49-16,25-24 1,-24 0 0,24 0-1,-25 24 32,25 1-31,0-25-1,0 0 1,0-1 0,0 1 31,25-25-32,-1 25 1,1-25-1,0 0 1,0 0 15,0 0-15,24 0 15,-24 0 0,0-25-15,0 25 0,-25-25-16</inkml:trace>
  <inkml:trace contextRef="#ctx0" brushRef="#br0" timeOffset="27905.5772">23812 10889 0,'0'0'0,"0"-25"15,0 1 1,-24 24 31,-1 0-31,0 0-1,0 0 16,0 0-15,1 24 15,24 1-15,-25 0-16,0 0 16,25 0 30,25-25 17,24 24-63,1-24 31,-25 0 0,0 0 16,-25-24-15,24 24-17,1-25-15,-25 0 16,0 0-1,25 25 1,-25 25 93,25 25-93,0 24 0,0 0-1,-25 1 1,24-1 0,1-24-1,0 24-15,-25-24 16,0-25-1,0 0 1,25 24 0,-25-24-1,0 0 17,0 0-17,0-1 63,-25-24-31,25-24-31,-25 24-1,0-25-15,-24-25 16,49 25 0,-25-24-1,25 24 1,-25 0 0,25-24-1,0 24 1,0 0-1,0 0-15,0-24 16,0-1 0,0 25-1,0-25 1,0 1 0,25 24-1,-25 0 1,25 25-1</inkml:trace>
  <inkml:trace contextRef="#ctx0" brushRef="#br0" timeOffset="28599.041">24309 10939 0,'24'0'47,"-24"25"46,25-25-77,-25 24 0,0 1 31</inkml:trace>
  <inkml:trace contextRef="#ctx0" brushRef="#br0" timeOffset="29861.8793">24978 10691 0,'0'25'93,"0"49"-77,0-24 0,50-1-1,-50 1-15,50 24 16,-26-24-1,-24-25 1,0-1 0,25-24 46,-25-24-31,0-26-15,0 25 0,0 0-1,-25-24 1,25 24 0,-24 0-16,24 0 15,-25 1 1,25-1-1,-25-25 1,25 25 0,0 1-1,0-26-15,0 25 16,0 0 0,0 1-1,0-1 16,25 25 48,0 0-64,-1 0 1,26 25-1,-25-1 1,0-24 0,-1 50-1,1-25 17,0-25-32,-25 25 31,0-1 0,0 1 0,-25-25 1,0 0 14,25 25-30,-24-25 15</inkml:trace>
  <inkml:trace contextRef="#ctx0" brushRef="#br0" timeOffset="30920.5894">25400 10716 0,'0'24'109,"0"1"-93,0 0 0,25 0-1,0-25 32,-1 0 0,1 0-31,0 0-1,0 0 16,0 0 1,-25-25-17,24 0 1,-24-24 0,0 24-1,0-25 16,-24 50 1,-1-25-17,0 25 17,0 0-17,0 0 1,1 0-1,24 25 17,-25 0-17,25 0 63</inkml:trace>
  <inkml:trace contextRef="#ctx0" brushRef="#br0" timeOffset="31699.1106">25673 10616 0,'25'0'203,"24"25"-188,-24-25 1,0 0 0,0 0-1,-1 0 1,1 25 0,0-25 30,-25 25-30,0 0 15,0-1 32</inkml:trace>
  <inkml:trace contextRef="#ctx0" brushRef="#br0" timeOffset="34455.9367">11534 11857 0,'50'0'235,"-25"0"-220,-1 0 16,1 0 1,0 0 93,-50 0 203,0 0-313,1 0 48</inkml:trace>
  <inkml:trace contextRef="#ctx0" brushRef="#br0" timeOffset="42903.5602">13618 11708 0,'25'0'250,"-1"0"-234,-48 0 109,-26 0-110,50 25 1,-25-25-1,0 0 17,1 24 15,48-24 62,-24-24-93,25 24-1,0 0 1,-25-25-16,25 25 31,0 0 0,-25-25 1</inkml:trace>
  <inkml:trace contextRef="#ctx0" brushRef="#br0" timeOffset="43808.1634">25871 10691 0,'0'25'62</inkml:trace>
  <inkml:trace contextRef="#ctx0" brushRef="#br0" timeOffset="44272.473">26268 10716 0,'0'24'78,"0"1"-63,0 25-15,0-25 32,0-1-1,-25-24-16</inkml:trace>
  <inkml:trace contextRef="#ctx0" brushRef="#br0" timeOffset="45248.1217">26665 10666 0,'0'25'140,"25"0"-124,0-25 47,-1 0-32,1-25-16,0-25 1,0 25 0,-25 1-1,25-1 1,-25 50 125,24-1-126,1-24 1,-25 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21:3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9475 9227 0,'25'0'110,"25"0"-95,49 0 1,50 0-1,-25-24 1,0-1-16,-25 25 16,0 0-1,-49 0 1,-25 0 0,0 0-1,-1 0 16</inkml:trace>
  <inkml:trace contextRef="#ctx0" brushRef="#br0" timeOffset="1367.9123">17041 9103 0,'0'25'31,"25"-25"63,24 0-79,26 0 1,-1-25 0,25 25-1,149-24-15,25-1 16,-50 25-1,-49-25 1,0 25 0,-25 0-1,24 0-15,1 0 16,-75 0 0,0 0-1,-24 0 1,-26 0-1,26 0 1,49 0 0,49 0-16,100 0 15,-149 0 1,-49 0 0,-26 0-1,1 0 1,-1 25-1,1-25 1,24 0 0,-49 25-1,25-1-15,-25-24 16,-1 0 0,1 25-1,74-25 1,-24 0-1,-25 25 1,-26-25 0,1 0-1,0 0 17,-25 25-17</inkml:trace>
  <inkml:trace contextRef="#ctx0" brushRef="#br0" timeOffset="2587.7236">5135 10517 0,'0'0'0,"74"0"141,75-25-126,49 25 1,25 0-16,50 0 16,-74 0-1,-50 0 1,-75 0-1,-49 0 1,0 0 0,-25 25-1</inkml:trace>
  <inkml:trace contextRef="#ctx0" brushRef="#br0" timeOffset="7320.8754">12601 11981 0,'49'0'219,"26"0"-203,-26 0-16,1 24 15,0 26 1,-50-25 0,24 0-1,1 49 1,-25-49-1,0 25 1,0 24 0,0-24-16,0-26 15,0 1 1,0 0 0,-25-25 46,-24-74-46,49 24-16,0-24 15,0 24 1,0 0 0,0 1-1,0 24 1,74-74-1,-49 49 1,0 25 0,-25 0-1,0 1-15,25-1 16,-1 25 0,-24-25-1,0 0 1,25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23:41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17835 8880 0,'0'25'63,"24"24"-63,1 1 15,-25 0 1,25-50 0,0 0-1,0 0 32,24 0-16,26-50-15,98-49 0,-24 0-1,25-25 1,-50 99-1,-99 0 1,-1 0 0,1 25 15</inkml:trace>
  <inkml:trace contextRef="#ctx0" brushRef="#br0" timeOffset="827.5516">21183 8731 0,'25'50'47,"25"-25"-31,-50-1 0,0 26-1,24-25 16,1-25 16,25 0-15,-1-25-17,26-25-15,49-49 16,-75 50-1,1-1 1,-25 50 0,0-25-1,-25 0 1,25 25 15</inkml:trace>
  <inkml:trace contextRef="#ctx0" brushRef="#br0" timeOffset="1990.3203">24482 8930 0,'0'24'94,"0"1"-78,25 25-16,-25 0 15,25-1 1,0-24 31,-1-25-16,1 0 0,25-50 0,-1 26-15,26-51 0,-26 25-1,1 1 1,-25 24 0,25-25-16,-26 1 15,1 49 1,0-25 15</inkml:trace>
  <inkml:trace contextRef="#ctx0" brushRef="#br0" timeOffset="4416.9383">10790 11038 0,'25'0'157,"49"0"-142,1 25-15,24-25 16,75 0-1,-1 0 1,-49 0 0,-25 0-1,1 0 1,-51 0-16,-24 0 16,0 0-1</inkml:trace>
  <inkml:trace contextRef="#ctx0" brushRef="#br0" timeOffset="5078.3769">13891 11088 0,'74'0'62,"100"0"-46,-1 0-16,51 0 15,-26 0 1,-49 0 0,-50 0-1,-49 0 1,-1 0 0,-24 0-1</inkml:trace>
  <inkml:trace contextRef="#ctx0" brushRef="#br0" timeOffset="5969.9722">17413 11162 0,'0'-25'16,"25"25"-1,24 0 1,26 0-1,24 0 1,99-25 0,50 25-1,0-74-15,-24 74 16,148 0 0,-99-25-1,-75 25 1,-74 0-1,-74 0 1,-1 0 0,1 0-1,-25 0 1,0 0 0,-1 0-1,1 0 32</inkml:trace>
  <inkml:trace contextRef="#ctx0" brushRef="#br0" timeOffset="7150.8989">22721 11633 0,'75'0'78,"24"0"-62,99 0-1,50 0 1,124 0-1,-99 0-15,-74 0 16,-51 0 0,-24 0-1,-49 0 1,-26 0 0,-24 0-1,0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</a:t>
            </a:r>
            <a:r>
              <a:rPr lang="en-US" sz="2800" dirty="0">
                <a:solidFill>
                  <a:srgbClr val="002060"/>
                </a:solidFill>
              </a:rPr>
              <a:t>D</a:t>
            </a:r>
            <a:r>
              <a:rPr lang="en-US" sz="2800" dirty="0" smtClean="0">
                <a:solidFill>
                  <a:srgbClr val="002060"/>
                </a:solidFill>
              </a:rPr>
              <a:t>isplay </a:t>
            </a:r>
            <a:r>
              <a:rPr lang="en-US" sz="2800" dirty="0" smtClean="0">
                <a:solidFill>
                  <a:srgbClr val="002060"/>
                </a:solidFill>
              </a:rPr>
              <a:t>positive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and negative in a list. When there is </a:t>
            </a:r>
            <a:r>
              <a:rPr lang="en-US" sz="2800" dirty="0" smtClean="0">
                <a:solidFill>
                  <a:srgbClr val="002060"/>
                </a:solidFill>
              </a:rPr>
              <a:t>Positive </a:t>
            </a:r>
            <a:r>
              <a:rPr lang="en-US" sz="2800" dirty="0" smtClean="0">
                <a:solidFill>
                  <a:srgbClr val="002060"/>
                </a:solidFill>
              </a:rPr>
              <a:t>and </a:t>
            </a:r>
            <a:r>
              <a:rPr lang="en-US" sz="2800" dirty="0" smtClean="0">
                <a:solidFill>
                  <a:srgbClr val="002060"/>
                </a:solidFill>
              </a:rPr>
              <a:t>Negative </a:t>
            </a:r>
            <a:r>
              <a:rPr lang="en-US" sz="2800" dirty="0" smtClean="0">
                <a:solidFill>
                  <a:srgbClr val="002060"/>
                </a:solidFill>
              </a:rPr>
              <a:t>number. Using list comprehension.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34120" y="2080440"/>
              <a:ext cx="7045920" cy="2465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4760" y="2071080"/>
                <a:ext cx="7064640" cy="24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84963" y="1389821"/>
            <a:ext cx="9144000" cy="44104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list of integers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Use List Comprehension to create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Show "Positive" when there is </a:t>
            </a:r>
            <a:r>
              <a:rPr lang="en-US" dirty="0" smtClean="0">
                <a:solidFill>
                  <a:srgbClr val="002060"/>
                </a:solidFill>
              </a:rPr>
              <a:t>positive </a:t>
            </a:r>
            <a:r>
              <a:rPr lang="en-US" dirty="0">
                <a:solidFill>
                  <a:srgbClr val="002060"/>
                </a:solidFill>
              </a:rPr>
              <a:t>number otherwise "Negative"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list to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48600" y="3250440"/>
              <a:ext cx="5652720" cy="1232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9240" y="3241080"/>
                <a:ext cx="5671440" cy="12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positive, negative and </a:t>
            </a:r>
            <a:r>
              <a:rPr lang="en-US" sz="2400" b="1" dirty="0">
                <a:solidFill>
                  <a:srgbClr val="002060"/>
                </a:solidFill>
              </a:rPr>
              <a:t>Zero</a:t>
            </a:r>
            <a:r>
              <a:rPr lang="en-US" sz="2400" dirty="0">
                <a:solidFill>
                  <a:srgbClr val="002060"/>
                </a:solidFill>
              </a:rPr>
              <a:t> in a list. When there is positive, negative or Zero number. Using </a:t>
            </a:r>
            <a:r>
              <a:rPr lang="en-US" sz="2400" dirty="0" smtClean="0">
                <a:solidFill>
                  <a:srgbClr val="002060"/>
                </a:solidFill>
              </a:rPr>
              <a:t>list </a:t>
            </a:r>
            <a:r>
              <a:rPr lang="en-US" sz="2400" dirty="0">
                <a:solidFill>
                  <a:srgbClr val="002060"/>
                </a:solidFill>
              </a:rPr>
              <a:t>comprehension.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84400" y="3089520"/>
              <a:ext cx="5126040" cy="1098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5040" y="3080160"/>
                <a:ext cx="514476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6551</TotalTime>
  <Words>102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174</cp:revision>
  <dcterms:created xsi:type="dcterms:W3CDTF">2021-11-08T00:20:31Z</dcterms:created>
  <dcterms:modified xsi:type="dcterms:W3CDTF">2022-10-08T11:27:23Z</dcterms:modified>
</cp:coreProperties>
</file>