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4:23.9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14982 6796 0,'0'50'94,"0"25"-78,0-26-1,0 1 1,0-25-16,0-1 31,25 1-31,0-25 47,24 0-16,-24 0-15,49-25-1,175-148 1,-26 49 0,-74 0-1,-1 0 1,26 0-16,-25 24 16,49-24-1,-24 50 1,-75 24-1,0 1 1,-49-1 0,-25 50-1,0-25-15</inkml:trace>
  <inkml:trace contextRef="#ctx0" brushRef="#br0" timeOffset="1275.8486">20489 8334 0,'24'0'63,"200"0"-48,-1 0 1,-74 0-1,0-24-15,24 24 16,26-25 0,-1 25-1,-24 0 1,-75 0 0,25-25-1,-50 25-15,1 0 16,-26 0-1,1 0 1,-25 0 0,0-25-1,49 25-15,-49 0 16,0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4:36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19422 7144 0,'74'0'109,"-24"99"-93,74 25 0,-25 0-1,-24-74-15,-50-1 16,-1 1 0,-24-1-1,0-24 16,0 0-15,0-50 47,0-24-48,0-1-15,0-24 16,25-1-1,-25-24 1,50 0 0,-1 24-1,-49 51 1,25-26-16,0 50 31,0 25 32,0 49-48,24 50 1,1-25 0,-1 1-1,-24-26 1,25-24-1,-1-26 1,-24-24 0,50 25-1,-51-25-15,26 0 16,-25 0 0,0 0 15</inkml:trace>
  <inkml:trace contextRef="#ctx0" brushRef="#br0" timeOffset="725.4866">21034 7169 0,'0'-25'46,"50"25"-30,0-25 15,-1 0-15,75 0 0,-25-24-1,25-1 1,-49 1-16,-26 49 15,-24 0 1</inkml:trace>
  <inkml:trace contextRef="#ctx0" brushRef="#br0" timeOffset="1354.8999">21357 7441 0,'0'25'31,"49"-74"126,51-26-142,24 26 1,-50-1-1,-24 50-15,-25 0 16,-1-25 15</inkml:trace>
  <inkml:trace contextRef="#ctx0" brushRef="#br0" timeOffset="2272.5115">22498 6400 0,'0'24'47,"0"51"-31,0-1 0,0 1-1,0-26 1,0-24-1,0 0 1,0 0 15,25-25 16,24 0-16,-24 0-15,25 0-16,-26 0 16,1-25-1,25 25 1,-50-25 0,25 0-1,-25 0 1,25-24-1,-25-26 1,0 1 0,0 24-1,0 1 1,0 24 0,-25 0-16,0 25 31,-50 0-16,1 0 1,24 0 0,1 0-16,24 0 15,0 0 1,0 0 15</inkml:trace>
  <inkml:trace contextRef="#ctx0" brushRef="#br0" timeOffset="5189.4526">14163 9624 0,'0'25'78,"0"0"-62,0 0-1,0-1-15,0 1 16,0 0 15,0 0-15,50-50 124,49-25-124,25-49 0,-24 25-16,48-1 15,26-24 1,24-25-1,-49 0 1,-74 50 0,-1 24-1,-49 0 1,0 26-16,24-1 16</inkml:trace>
  <inkml:trace contextRef="#ctx0" brushRef="#br0" timeOffset="9476.3087">11261 11757 0,'25'25'219,"0"-25"-157,0 0-30,74-25-17,-25-49 1,50 0 0,-74 49-1,-25 0 1,0 0-16,-1 25 15</inkml:trace>
  <inkml:trace contextRef="#ctx0" brushRef="#br0" timeOffset="11118.4006">26814 6524 0,'49'24'94,"1"26"-79,24-50-15,-24 25 16,-25 0 0,49 49-1,-49-24 1,25 49 0,-1 25-1,-49-25-15,0-24 16,0-51-1,0 1 1,0 0 0,0 0-1,0-50 32,0 0-31,0-24-1,0-1 1,0 0 0,0-24-16,0-25 15,0 24 1,25 1 0,-25 24-1,25 1 1,-25 24-1,25 0-15,-25 0 16,25 25 0,-25 25 109,0 0-110,0 124 1,24 24 0,-24-73-16,25-51 15,0 1 1,0-50 15,0 0 0,-1 0-15,1 0 15,0 0-15,0 0-1,24 0 1,1 0 0,-25 0-16,0 0 31,-1 0 0</inkml:trace>
  <inkml:trace contextRef="#ctx0" brushRef="#br0" timeOffset="11587.7128">27806 6945 0,'50'-49'109,"-26"24"-93,76-25 0,-76 25-1,1 1 1,25 24-1,-25 0 48</inkml:trace>
  <inkml:trace contextRef="#ctx0" brushRef="#br0" timeOffset="12369.2318">28054 7169 0,'25'0'140,"0"0"-124,0 0 0,-1-25-1,1 0-15,0 25 16,0-25 15,0 25 0,-1 0-15,-24-25-16</inkml:trace>
  <inkml:trace contextRef="#ctx0" brushRef="#br0" timeOffset="14916.9293">28922 5879 0,'25'-25'157,"25"-25"-110,24 1-47,-24-1 15,24 50 1,-24-25-1,-1 25 1,-24 0 0,0 0-1,0 0 1,0 0-16,-25 25 16,0 0-1,0 0 1,0 24-1,0-24 1,0 0 0,0 0-16,0 0 109,0-1-62,24 1-16,-24 0-15,0 0-1,0 0 1,0 49 0,0 0-1,-24 26 1,-1-51 0,0-24-1,0 25 1,0-50-16,25 24 31,25-48 78,50-26-93,-1 25 0,-24 0-1,-1 1 1,-24 24 0,25 0 15,-26 0-16,1 24 1,25 1-16,-50 0 31,0 0 1,0 0 14,0 24-30,-25 1 15,0-1-15,0-24 0,1 25-1,-26 49-15,50-49 16,-50-1-1,50-24 1,-49 0 0,49 0-1,-50-25 1,25 0 0,1 0-1,-1 0 1,0 0 31</inkml:trace>
  <inkml:trace contextRef="#ctx0" brushRef="#br0" timeOffset="17483.6372">29914 4589 0,'0'0'0,"-74"0"16,-50 0 0,-50 0-1,-24 0 1,-50 25-1,-25 49 1,-25 50-16,26-25 16,-76 25-1,100 0 1,50-24 0,24 24-1,-24-25 1,24 25-1,0-50-15,-98 25 16,123-24 0,25-25-1,74-1 1,25-24 0,1 0-16,-1 49 46,0 1-30,0 73 0,25-48-1,0-26-15,25-24 16,99 49 0,248 149-1,-25 0 1,-123-50-1,-76 1 1,-24-50-16,0-1 16,0-24-1,100-24 1,24 24 0,-50-25-1,1-25 1,-1 1-1,-24-26-15,-75-24 16,-25-25 0,26 0-1,98 0 1,-24 0 0,-1 0-16,-49 0 15,0 0 1,-25-25-1,75-24 1,25-26 0,49-49-1,-25 0-15,-50 25 16,51-99 0,-75 49-1,-25 25 1,-25-25-1,-25 0 1,1-24 0,-51-76-16,26 51 15,-50 24 1,0 75 0,0 0-1,0 0 1,0 0-1,-74-75-15,-1-49 16,-123-100 0,49 150-1,50 73 1,-1 26 0,26 49-1,-50-24 1,25-26-16,-75 25 15,25-49 1,25 0 0,0 25-1,-49-26 1,24 51 0,50 24-16,24 25 15,1 0 1,-1 0-1,1 0 1,0 0 0,49 0-16,-25 25 15,1-25 1,-1 25 0,25-1-1,0-24 1,1 0-1,24 25 1,-25-25-16,25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1:29:04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26863 8830 0,'0'25'62,"0"0"-46,0 0-1,0 0 17,50-25 61,0-50-77,49-24 0,25-26-1,-50 26 1,26 24-1,-26 1 1,-24-1 0,-1 25-1,-24 25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>
                <a:solidFill>
                  <a:srgbClr val="002060"/>
                </a:solidFill>
              </a:rPr>
              <a:t>count number of instances of a </a:t>
            </a:r>
            <a:r>
              <a:rPr lang="en-US" sz="2800" dirty="0" smtClean="0">
                <a:solidFill>
                  <a:srgbClr val="002060"/>
                </a:solidFill>
              </a:rPr>
              <a:t>Python class.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93520" y="2134080"/>
              <a:ext cx="2768400" cy="866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4160" y="2124720"/>
                <a:ext cx="2787120" cy="88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8" y="1362526"/>
            <a:ext cx="9144000" cy="480626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Declare </a:t>
            </a:r>
            <a:r>
              <a:rPr lang="en-US" dirty="0">
                <a:solidFill>
                  <a:srgbClr val="002060"/>
                </a:solidFill>
              </a:rPr>
              <a:t>and Initialize </a:t>
            </a:r>
            <a:r>
              <a:rPr lang="en-US" dirty="0" smtClean="0">
                <a:solidFill>
                  <a:srgbClr val="002060"/>
                </a:solidFill>
              </a:rPr>
              <a:t>variable </a:t>
            </a:r>
            <a:r>
              <a:rPr lang="en-US" dirty="0">
                <a:solidFill>
                  <a:srgbClr val="002060"/>
                </a:solidFill>
              </a:rPr>
              <a:t>x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x to zero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Increase value of x </a:t>
            </a:r>
            <a:r>
              <a:rPr lang="en-US" dirty="0" smtClean="0">
                <a:solidFill>
                  <a:srgbClr val="002060"/>
                </a:solidFill>
              </a:rPr>
              <a:t>every time on </a:t>
            </a:r>
            <a:r>
              <a:rPr lang="en-US" dirty="0">
                <a:solidFill>
                  <a:srgbClr val="002060"/>
                </a:solidFill>
              </a:rPr>
              <a:t>creating </a:t>
            </a:r>
            <a:r>
              <a:rPr lang="en-US" dirty="0" smtClean="0">
                <a:solidFill>
                  <a:srgbClr val="002060"/>
                </a:solidFill>
              </a:rPr>
              <a:t>object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Find value of x at </a:t>
            </a: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53960" y="1553760"/>
              <a:ext cx="7421040" cy="2688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4600" y="1544400"/>
                <a:ext cx="7439760" cy="27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count number of instances of a Python </a:t>
            </a:r>
            <a:r>
              <a:rPr lang="en-US" sz="2400" dirty="0" smtClean="0">
                <a:solidFill>
                  <a:srgbClr val="002060"/>
                </a:solidFill>
              </a:rPr>
              <a:t>class. </a:t>
            </a:r>
            <a:r>
              <a:rPr lang="en-US" sz="2400" b="1" dirty="0" smtClean="0">
                <a:solidFill>
                  <a:srgbClr val="002060"/>
                </a:solidFill>
              </a:rPr>
              <a:t>Use another Method.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9670680" y="3044880"/>
              <a:ext cx="259560" cy="170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1320" y="3035520"/>
                <a:ext cx="278280" cy="18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6548</TotalTime>
  <Words>86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173</cp:revision>
  <dcterms:created xsi:type="dcterms:W3CDTF">2021-11-08T00:20:31Z</dcterms:created>
  <dcterms:modified xsi:type="dcterms:W3CDTF">2022-10-08T11:29:27Z</dcterms:modified>
</cp:coreProperties>
</file>