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1:20:11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17587 6003 0,'24'25'78,"1"24"-63,0 26 1,-25-51 0,0 1 15,0 0-16,50-25 126,49-74-125,74-50-1,100 0 1,0-50 0,-50 99-1,-123 1 1,-1 24-1,-74 50 1,-1-24 0,1 24-1</inkml:trace>
  <inkml:trace contextRef="#ctx0" brushRef="#br0" timeOffset="6722.4712">19496 8930 0,'25'0'125,"0"-25"-109,0 25 0,25 0-1,-26 0 1,1 0 0,25 0-1,-50-25 1,25 25-16,-1 0 31,1 0 16</inkml:trace>
  <inkml:trace contextRef="#ctx0" brushRef="#br0" timeOffset="9386.2435">25425 8731 0,'25'0'125,"-1"0"-109,26 0-1,-25 0 16,0 0 1,-1-25-1,1 25-15,25-24-1,-25 24 16,-1 0-15,1 0-16,-25-25 16,25 25-1,0-25 17,-25 0-17,0 0 16,25-24-15,-1 49 0,-24-25-16,0 0 15,0 0 1,0 1 0,0-1 15,0 0-16,0 0 1,0 0 0,0 1 31,-24-1-32,-1 25 1,0-25-1,0 25-15,0 0 16,1 0 0,-26-25-1,25 25 1,-24 0 15,24 0-15,0 0-1,0 0 1,0 0 15,25 25-15,-24-25-16,24 25 16,-25-25-1,25 25 16,-25-25 1,25 24-32,0 1 15,0 0 17,0 0-17,-25 0 1,25-1 15,0 1-31,0 0 16,0 0-1,0 0 17,0-1-1,0 1-31,0 0 47,0 0 0,0 0 15,0-1-15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1:24:18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16197 10120 0,'25'0'63,"50"0"-48,49 0 1,25 0-16,-50 0 16,0 0-1,0 0 1,-24 0 0,49 0-1,49 0 1,1 0-16,-50 0 15,149 0 1,-124 0 0,-25 0-1,-25 0 1,-50 0 0,26 0-16,-1 0 15,1 0 1,-1 0-1,1 0 1,-1 0 0,-24 0-16,-26 0 15,26 0 1,0 0 0,-26 0-1,1 0 1,25 0-1,-1 0 1,1 0-16,-25 0 16,0 0-1,-1 0 1,1 0 15,0 0-15,0 0-1,0 0 17,-1 0-1,1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 Email From The User And Make Sure That It Is Email In Proper Format Having @ Symbol And 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331320" y="1982520"/>
              <a:ext cx="2973600" cy="1232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1960" y="1973160"/>
                <a:ext cx="2992320" cy="12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9" y="1512650"/>
            <a:ext cx="9144000" cy="398739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regular expression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Email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</a:t>
            </a:r>
            <a:r>
              <a:rPr lang="en-US" dirty="0" smtClean="0">
                <a:solidFill>
                  <a:srgbClr val="002060"/>
                </a:solidFill>
              </a:rPr>
              <a:t>Make a pattern to check user email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a message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9678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</a:t>
            </a:r>
            <a:r>
              <a:rPr lang="en-US" sz="2400" dirty="0" smtClean="0">
                <a:solidFill>
                  <a:srgbClr val="002060"/>
                </a:solidFill>
              </a:rPr>
              <a:t>URL from user to check whether it is valid URL or not.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30920" y="3643200"/>
              <a:ext cx="110772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1560" y="3633840"/>
                <a:ext cx="11264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5032</TotalTime>
  <Words>90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161</cp:revision>
  <dcterms:created xsi:type="dcterms:W3CDTF">2021-11-08T00:20:31Z</dcterms:created>
  <dcterms:modified xsi:type="dcterms:W3CDTF">2022-09-29T11:24:43Z</dcterms:modified>
</cp:coreProperties>
</file>