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31:56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8210 0,'25'0'93,"49"0"-77,0 0-16,1 0 16,24 0-1,0 0 1,-24 0 0,-26 0-1,1 0 1,24 0-16,-49 0 15,50 0 1,-26 0 15,-24 0 32,-25 25-48</inkml:trace>
  <inkml:trace contextRef="#ctx0" brushRef="#br0" timeOffset="3435.2905">17165 6945 0,'25'0'79,"-25"25"-79,24 25 15,-24-25 1,0-1-1,25-24 1,-25 25 31,25-25-16,0 0-15,0-25 15,24-24-15,1-1-16,24-24 15,1-26 1,-50 76 0,-1-26-1,1 50 1,0-25-16,0 25 15,-25-25 1,25 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34:51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24457 10616 0,'25'0'110,"50"0"-95,49 0 1,372-24 0,-75 24-1,-73-25 1,-51 25-1,1 0-15,74-25 16,-74 25 0,-50 0-1,74 0 1,-74 0 0,-99 50-1,-99-50 1,-1 0-1,-24 24 1,0-24 0,0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read a </a:t>
            </a:r>
            <a:r>
              <a:rPr lang="en-US" sz="2800" dirty="0" smtClean="0">
                <a:solidFill>
                  <a:srgbClr val="002060"/>
                </a:solidFill>
              </a:rPr>
              <a:t>CSV </a:t>
            </a:r>
            <a:r>
              <a:rPr lang="en-US" sz="2800" dirty="0">
                <a:solidFill>
                  <a:srgbClr val="002060"/>
                </a:solidFill>
              </a:rPr>
              <a:t>file as a </a:t>
            </a:r>
            <a:r>
              <a:rPr lang="en-US" sz="2800" dirty="0" smtClean="0">
                <a:solidFill>
                  <a:srgbClr val="002060"/>
                </a:solidFill>
              </a:rPr>
              <a:t>list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179400" y="2401920"/>
              <a:ext cx="357480" cy="563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040" y="2392560"/>
                <a:ext cx="37620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228725"/>
            <a:ext cx="9144000" cy="51133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csv </a:t>
            </a:r>
            <a:r>
              <a:rPr lang="en-US" dirty="0" smtClean="0">
                <a:solidFill>
                  <a:srgbClr val="002060"/>
                </a:solidFill>
              </a:rPr>
              <a:t>module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Open csv file as read mode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Read csv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data from csv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read a CSV file as a </a:t>
            </a:r>
            <a:r>
              <a:rPr lang="en-US" sz="2400" dirty="0" smtClean="0">
                <a:solidFill>
                  <a:srgbClr val="002060"/>
                </a:solidFill>
              </a:rPr>
              <a:t>list using another method.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04520" y="3795120"/>
              <a:ext cx="1402560" cy="2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5160" y="3785760"/>
                <a:ext cx="14212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6668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177</cp:revision>
  <dcterms:created xsi:type="dcterms:W3CDTF">2021-11-08T00:20:31Z</dcterms:created>
  <dcterms:modified xsi:type="dcterms:W3CDTF">2022-10-08T11:36:47Z</dcterms:modified>
</cp:coreProperties>
</file>