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2:07:48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13072 9178 0,'0'0'0,"-25"0"0,0 0 31,1 0 0,-1 25-15,0-1 0,0 26-16,0 0 15,-24 24 1,24 0 0,25 1-1,0-1 1,0 1-16,0-1 15,0 0 1,0 26 0,25 73-1,0 1 1,-1 0 0,1-26-1,-25-48-15,0-26 16,25-24-1,-25-1 1,0 26 0,0-1-1,0-24-15,25 24 16,-25-49 0,0 0-1,0 0 1,25-1-1,-25 1 1,24-25 0,1 0-1,25 0 1,24 0 0,50 0-1,50 0 1,-75 0-1,-49 0 1,-25 0 0,-1 0-16,1 0 31</inkml:trace>
  <inkml:trace contextRef="#ctx0" brushRef="#br0" timeOffset="1418.9455">20886 9029 0,'49'0'78,"50"-50"-62,25 25 0,0-24-1,-24 24-15,48 0 16,-73 25 0,-1 0-1,-49 0 1,0 0-1,-25 25 48,0 174-47,50 49-1,-26-25 1,26 149-1,0 25 1,24-149 0,50 0-1,-50-99 1,-49-75-16,0 0 16,0-49-1,-25 0 1,-25 0 31,-99-25-32,-74 25 1,-1-25-16,25 0 16,1 0-1,-50 0 1,-50 0-1,-50 0 1,125 0 0,74 0-1,0 0-15,99 0 16,0 0 0</inkml:trace>
  <inkml:trace contextRef="#ctx0" brushRef="#br0" timeOffset="2199.4661">14312 9401 0,'0'0'0,"0"25"62,25 49-46,0 75 0,0 0-1,0-50 1,-1 0-16,1-24 16,0-50 15,0-25 0</inkml:trace>
  <inkml:trace contextRef="#ctx0" brushRef="#br0" timeOffset="2517.6779">14982 9872 0,'25'0'31,"24"149"-15,-24-25-1,-25-49 1,25-51 0,-25 26-1</inkml:trace>
  <inkml:trace contextRef="#ctx0" brushRef="#br0" timeOffset="2810.8738">15776 9599 0</inkml:trace>
  <inkml:trace contextRef="#ctx0" brushRef="#br0" timeOffset="2927.9491">15776 9599 0,'49'0'31,"-24"0"-15,50 0-1,-51 25 1,1 0-1</inkml:trace>
  <inkml:trace contextRef="#ctx0" brushRef="#br0" timeOffset="3197.1285">15999 9699 0,'0'24'16,"0"1"-1,0 0 1,0 0 31,25-25 0,0 0 0,-1 0-47,1 0 15,0 0 1,25 0 15</inkml:trace>
  <inkml:trace contextRef="#ctx0" brushRef="#br0" timeOffset="3573.3829">16793 9773 0,'0'25'31,"25"0"0,-25-1-15,0 1-1,0 0 32</inkml:trace>
  <inkml:trace contextRef="#ctx0" brushRef="#br0" timeOffset="4607.0688">17785 9674 0,'0'0'16,"25"0"-16,-25-25 16,49 25-1,-49-25 1,25 25 0,25-25-1,-1 25 1,-24 0-16,0 0 15,-25 25 32,0 0-31,0 25 0,0-1-1,0-24 1,0 25-16,50-26 109,24 1-93,25 0-1,-74 0 1,0 0 0,-25-1-1,25 51 1,-25-50 15,0 0-15,0-1-1,0 1 1,-25-25 15</inkml:trace>
  <inkml:trace contextRef="#ctx0" brushRef="#br0" timeOffset="5022.3445">19447 10120 0,'0'25'62,"0"0"-31,-25-25-31,25 25 16,-25-25 0,0 0-1,1 0 1,-1 25 0,-50-25-1</inkml:trace>
  <inkml:trace contextRef="#ctx0" brushRef="#br0" timeOffset="5871.9088">19869 9426 0,'0'0'0,"0"49"109,0 26-93,24-1-1,1-24 1,-25-1-16,25-49 16,-25 25-1,25-25 16,0 0 1,-1 0-17,1-25 1,0 1 0,0-26-1,-25 25 1,49 0-16,-49 1 15,25-1 1,0 50 31,25 74-31,-1-25-1,-49-24 1,25-1-1,0-49 1,-25 25 0</inkml:trace>
  <inkml:trace contextRef="#ctx0" brushRef="#br0" timeOffset="14639.5696">6573 10071 0,'0'25'31,"0"-1"0,0 1 16,0 0-31,0 0-16,0 0 15,0-1 1,0 1-1,0 0 17,25-25 77,0 0-93,0 0 15,-1 0 0,26 0-15,0-25-16,-26 25 15,26-25 1,-50 1 0,25-1 31,0 0-32,-25 50 126,0 24-141,0 1 15,25 0 1,-25-1 0,0 26-1,0-1 1,0-49 0,0 0-1,0-1-15</inkml:trace>
  <inkml:trace contextRef="#ctx0" brushRef="#br0" timeOffset="21578.1924">6796 10964 0,'0'24'94,"0"26"-63,0-25 1,0 24-17,0 1 1,0 0 0,25-1-1,0 1-15,-25-25 16,25 0-1,-25 24 1,0-24 0,0 0-1,0 24 1,25 75 0,0-49-1,-1-1-15,-24-49 16,25 25-1,-25-1 1,50 1 0,-25 24-1,49 50 1,25 25 0,50-25-1,25 0 1,-26-49-16,-24-1 15,-49-24 1,-26-50 0,-24 24-1,0-24 1,0 0 250,74 0-251,75 0 1,-50 25-1,49 0-15,-73 0 16,-26-25 0,25 25-1,25-1 1,50 1 0,74 25-1,25 74-15,-149-75 16,0 1-1,-50 0 1,26-1 0,-26-24-1,25 25-15,50-25 16,25 24 0,-26-24-1,-24 25 1,0-1-1,125 26 1,-175-51-16,149 1 16,-74 25-1,25-25 1,-100-25 0,0 0-1,-24 24-15,0-24 16,-1 0-1,-24 0 1,25 0 15,24-49 204,50-26-220,99-73 1,-49 24 0,0 24-1,-50 51-15,-75-1 16,100-74-1,-25 0 1,50-50 0,-25-24-1,-1 0 1,-24 24 0,-24 50-1,48-124-15,-23 74 16,-51 25-1,-24 50 1,-1-25 0,-49 25-1,25 49 1,0-24 0,-25-1-1,0 26-15,0 24 16,0 0-1,0 0 1,0 1 31,-25-1-31,0-25-1,25 25-15,-25-24 31,25 24-15,0-25 15,0 26 1,0 73 139,25-24-155,25 0 0,-25 24-1,-1-24 1,26 0 0,-25 0-1,24 24 1,-24-49-16,0 50 15,49 0 1,-49-1 0,25-24-1,-25 25 1,24-1 0,-24-24-1,0 0 1,49 0-1,1-25-15,-1 0 16,25 0 0,-24 0-1,-26 0 1,1-50 0,0 0-1,-50 26 1,24-26-1,1 25-15,-25 0 16,0-24 0,25-26-1,0 26 1,-25 24 0,25-25-1,-25 1-15,0 24 16,24 0-1,-24-24 1,25 49 0,-25-25-1,0 0 1,0 0 0,0 0-1,25 25 63,-25 25 63,74 0 125,1 0-266,-26 24 31,1-24-31,0 74 15,-1-49 1,-24-25 0,25 24-1,74 1 1,25 24 0,-1 1-1,-73-26 1,-1 1-16,-24-50 15,-25 25 1,-1-25 0,26 0-1,49 0 1,149 0 0,-24 0-1,-51 0-15,-98-75 16,-1 51-1,-49-26 1,0 25 0,-1 0-1,26-24-15,-50-1 16,74 1 0,-24-26-1,-25 26 1,49 24-1,-49-50 1,25 51-16,-50-1 16,24-25-1,1 25 1,0 25 0,-25-24-1,0 48 110,0 1-125,0 0 16,25 25-1,0-1 1,-25 1 0,24-1-1,1-24-15,-25 25 16,25-25 0,25 24-1,-50-24 1,25 0-1,-1-25 1,-24 25-16,25-25 31,-25 24-15,25-24 0,49 0-1,1 0-15,-1 0 16,-49 0-1,25 0 17,-26 0-17,26 0 1,-25-24 281,0-1-282,99-50 1,49 1 0,-24 0-1,-99 49 1,-25 0-16,-1 0 31,-24 0-15,25 1 15,-25-1 16,0 0-16,0 0-15,25 25-1,-25-25 1,25 25 0,-25-24-1,25-26 1,-1 25 0,-24 0-1,25 1 16,-25-1 1,25 25-17,-25-25-15,25 25 16,-25-25 0,25 25-1,-1-49 1,1 24-1,-25 0 17,25 25-17,-25-25 17,0 0-17,0 1 16,25 24-15,-25 24 156,0 1-156</inkml:trace>
  <inkml:trace contextRef="#ctx0" brushRef="#br0" timeOffset="23544.4958">23093 9922 0,'25'0'63,"0"0"-32,0 0-15,24 0-1,50-25 1,1 0-16,-26 25 16,0 0-1,-49-25 1,0 25 0,0 0-1,0 0 1</inkml:trace>
  <inkml:trace contextRef="#ctx0" brushRef="#br0" timeOffset="24007.8079">23614 9723 0,'50'0'62,"-1"0"-46,26 0 0,-1 0-1,-24 25 1,-25-25 0,-1 0-1,1 0-15,0 25 31,-25 0 16</inkml:trace>
  <inkml:trace contextRef="#ctx0" brushRef="#br0" timeOffset="24939.4244">24879 8632 0,'-25'0'15,"0"0"1,1 25-16,-1-25 16,25 25-1,-25-25 1,25 24 0,0 1 30,25 174 33,0 49-64,-1 25 1,26 148-1,25-49 1,-26-99 0,1-74-16,-25-100 15,-1 25 1,-24-50 0,0-24-1,0-1 1,0 1-1,25-25 1,0-25 47,25 0-32,-1-25-16</inkml:trace>
  <inkml:trace contextRef="#ctx0" brushRef="#br0" timeOffset="26495.4595">30931 8285 0,'0'0'0,"25"0"47,25 0-32,-1 0 1,51 0-16,24 0 15,49 0 1,1 0 0,-50 0-1,-74 0 1,-1 0 0,1 0-1,-25 0 1,-25 74 78,0 50-79,0 124 1,0-25-1,0-24-15,0-1 16,0 100 0,0 0-1,0-75 1,0-124 0,0-24-1,0-51 1,24-24 15,-73 0 63,-50 0-79,-1 0-15,-148 0 32,75 0-32,73 0 15,1 0 1</inkml:trace>
  <inkml:trace contextRef="#ctx0" brushRef="#br0" timeOffset="27257.9744">25797 11584 0,'25'0'31,"74"0"-15,25 0 0,0 0-1,0 0 1,74 0-16,174 0 16,-24 0-1,148-99 1,273 24-1,49-24 1,-446 74 0,-74 0-16,-100 25 15,-24 0 1,-75 0 0,-49 0-1,0-24 1,-26 24-1,1 0-15</inkml:trace>
  <inkml:trace contextRef="#ctx0" brushRef="#br0" timeOffset="29668.5735">26318 9426 0,'0'25'78,"0"49"-62,25 25 0,24 25-16,-24 0 15,0 0 1,-25-49 0,25-26-1,-25-24 1,24-25-1,1 0-15,0 0 32,0-25-17,49-24 1,-49-1 0,25 25-1,-26 0-15,-24 1 16,25 24-1,-25 24 17,0 1-1,25 0-31,-25 50 16,0-26-1,25 26 1,-25-26-1,0-24 17,25-25-1</inkml:trace>
  <inkml:trace contextRef="#ctx0" brushRef="#br0" timeOffset="30105.8668">27037 10195 0,'25'0'16,"-25"25"46,0 24-30,0-24-1</inkml:trace>
  <inkml:trace contextRef="#ctx0" brushRef="#br0" timeOffset="31755.9645">27434 9401 0,'0'50'62,"0"-26"-46,-25 1-1,25 0 1,-25 25 15,1-26-15,24 1-1,0 0 17,0 0-17,0 0 17,0-1-17,0 1 16,0 0 1,0 0-1,0 0-31,24-25 16,-24 24-1,25-24 1,25 50-1,-25-50 1,-1 50 0,1-50-1,25 24 1,-25-24 15,-1 0 0,-24-24 16,0-1-31,0-25-16,0 1 16,0 24-1,0-25 1,-24 25-1,-26-24 1,25-1 0,-49 25-1,-25-49 1,49 49 0,0 0-16,1-24 15,24 49 1,0-50-1,25 25 1,0 1 0,0-26-1,25 0 1,0 26 0,0-26-1,-1 50-15,1-25 16,50 0-1,-26 1 1,1-1 0,-25 25-1,49 0 1,-49 0 0,0 0-1,24 0 16,-49 49-15,0-24 15,25 0-31,-25 0 16,0 0 15,0-1 0,0 26-31,0-25 16,0 0 0,0 24-1,0-24 1</inkml:trace>
  <inkml:trace contextRef="#ctx0" brushRef="#br0" timeOffset="32223.2744">28253 9451 0,'0'0'0,"0"24"15,0 1 17,0 0-1,0 0 47</inkml:trace>
  <inkml:trace contextRef="#ctx0" brushRef="#br0" timeOffset="34222.6043">29642 8880 0,'0'25'47,"0"49"-32,0 26 1,0-26-1,0 0 1,0-24 0,0-25-16,0 0 15,0-1 1,24-24 78</inkml:trace>
  <inkml:trace contextRef="#ctx0" brushRef="#br0" timeOffset="35088.1813">29890 8954 0,'0'-24'31,"24"24"0,1 0-15,0 0 0,49 0-16,-49 0 15,0 0 1,25 0 0,-1 0-1,-24 0 1,-25 24-1,0 1 1,0 0 0,0 25 15,0 24-31,-25 1 16,25-51-1,-25 1 1,25 0-1,-24 0 17,24 0-1,24-25 63,1 0-79,0 0 17,0 0-1,0 0 0</inkml:trace>
  <inkml:trace contextRef="#ctx0" brushRef="#br0" timeOffset="35487.4478">30708 9277 0,'0'25'63,"0"0"-48,0-1 32</inkml:trace>
  <inkml:trace contextRef="#ctx0" brushRef="#br0" timeOffset="36212.9305">31105 8830 0,'25'50'94,"-25"24"-79,0 1 1,0 24 0,0-49-1,0-25 1,0-1 0,0 1-1</inkml:trace>
  <inkml:trace contextRef="#ctx0" brushRef="#br0" timeOffset="37086.5108">31725 8533 0,'0'49'47,"-25"-24"-31,1 25 0,-1 24-1,0 50 1,0 0-1,25-24 1,0 24 0,0-75-1,0 26 1,0-26 0,0-24-16,0 0 15,50-25 16,-1 0-15,1 0 0,24 0-1,-49 0 1,0 0-16,0 0 16,-25-25 15,0 0-16,0 0 17,0 1-1,-25-1-31,0 25 16,-49 0-1,49 0 1,25-25-1,-50 25 1,26 0-16,-1 0 16,0 0-1,0 0 17,0 0 14,25 25-30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2:08:34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19645 8434 0,'25'0'109,"0"0"-93,0 0 78,0-50-79,24-24 1,50-75 0,25-50-1,25 26 1,74-51-1,25 26-15,-24 24 16,-26-24 0,-123 99-1,-26 99 1,-49-25 0,0 50 62,-25 0-47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2:10:46.7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14536 11261 0,'74'-24'15,"149"24"1,174 0 0,-99 0-1,-50 0 1,49 0-16,-24 0 15,0 0 1,25 0 0,-125 0-1,-49 0 1,-49 0 0,-1 0-1,1 0-15,-1 0 16,-24 0-1,24 0 1,25 0 0,1 0-1,-26 0 1,-24 0 0,-26 0-16,1 0 15,25 0 1,24 0-1,-24 0 1,-25 0 0,-1 24-16,26-24 15,-25 0 32,-25 25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71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14233" y="2050104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</a:t>
            </a:r>
            <a:r>
              <a:rPr lang="en-US" sz="2800" dirty="0" smtClean="0">
                <a:solidFill>
                  <a:srgbClr val="002060"/>
                </a:solidFill>
              </a:rPr>
              <a:t>multiply with </a:t>
            </a:r>
            <a:r>
              <a:rPr lang="en-US" sz="2800" dirty="0">
                <a:solidFill>
                  <a:srgbClr val="002060"/>
                </a:solidFill>
              </a:rPr>
              <a:t>every </a:t>
            </a:r>
            <a:r>
              <a:rPr lang="en-US" sz="2800" dirty="0" smtClean="0">
                <a:solidFill>
                  <a:srgbClr val="002060"/>
                </a:solidFill>
              </a:rPr>
              <a:t>number </a:t>
            </a:r>
            <a:r>
              <a:rPr lang="en-US" sz="2800" dirty="0">
                <a:solidFill>
                  <a:srgbClr val="002060"/>
                </a:solidFill>
              </a:rPr>
              <a:t>with </a:t>
            </a:r>
            <a:r>
              <a:rPr lang="en-US" sz="2800" dirty="0" smtClean="0">
                <a:solidFill>
                  <a:srgbClr val="002060"/>
                </a:solidFill>
              </a:rPr>
              <a:t>user entered number in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list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66280" y="2982600"/>
              <a:ext cx="9135360" cy="1982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6920" y="2973240"/>
                <a:ext cx="9154080" cy="200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512650"/>
            <a:ext cx="9144000" cy="456060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 Get a number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Multiply user number with every number of list item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list to user </a:t>
            </a:r>
          </a:p>
          <a:p>
            <a:pPr algn="l">
              <a:lnSpc>
                <a:spcPct val="150000"/>
              </a:lnSpc>
            </a:pPr>
            <a:r>
              <a:rPr lang="en-US" smtClean="0">
                <a:solidFill>
                  <a:srgbClr val="002060"/>
                </a:solidFill>
              </a:rPr>
              <a:t>END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072200" y="2473560"/>
              <a:ext cx="554040" cy="563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2840" y="2464200"/>
                <a:ext cx="572760" cy="5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multiply with every number with user entered number in a list.  </a:t>
            </a:r>
            <a:r>
              <a:rPr lang="en-US" sz="2400" dirty="0" smtClean="0">
                <a:solidFill>
                  <a:srgbClr val="002060"/>
                </a:solidFill>
              </a:rPr>
              <a:t>When </a:t>
            </a:r>
            <a:r>
              <a:rPr lang="en-US" sz="2400" smtClean="0">
                <a:solidFill>
                  <a:srgbClr val="002060"/>
                </a:solidFill>
              </a:rPr>
              <a:t>Number is Even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232960" y="4045320"/>
              <a:ext cx="1357560" cy="18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3600" y="4035960"/>
                <a:ext cx="137628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8314</TotalTime>
  <Words>77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177</cp:revision>
  <dcterms:created xsi:type="dcterms:W3CDTF">2021-11-08T00:20:31Z</dcterms:created>
  <dcterms:modified xsi:type="dcterms:W3CDTF">2022-10-08T12:11:11Z</dcterms:modified>
</cp:coreProperties>
</file>