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2:11:27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17190 6772 0,'0'24'94,"0"1"-78,0 25-1,0 24-15,0 1 16,0-26 0,0-24 15,24-25 31,26 0-46,0-25 0,-26 1-1,26-26 1,0 0 0,-1 26-1,75-51 1,-24 1-1,-1 24 1,0 0-16,-25 1 16,1-1-1,-1-24 1,1 74 0,-51-50-1,1 50 1,0 0-1,-25-25 17,25 25-32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2:18:11.3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16818 9128 0,'0'25'94,"0"0"-79,0 0 1,0 24 0,24-24 15,1-25 47,0 0-62,25-25-1,74-74 1,24 0-1,-73 24 1,-1 26 0,1-1-1,-26 0-15,-24 26 16,0 24 0,0-25-1,0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72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Update cell value </a:t>
            </a:r>
            <a:r>
              <a:rPr lang="en-US" sz="2800" dirty="0">
                <a:solidFill>
                  <a:srgbClr val="002060"/>
                </a:solidFill>
              </a:rPr>
              <a:t>of </a:t>
            </a:r>
            <a:r>
              <a:rPr lang="en-US" sz="2800" dirty="0" smtClean="0">
                <a:solidFill>
                  <a:srgbClr val="002060"/>
                </a:solidFill>
              </a:rPr>
              <a:t>CSV.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188400" y="2312640"/>
              <a:ext cx="402120" cy="241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9040" y="2303280"/>
                <a:ext cx="42084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44413"/>
            <a:ext cx="9144000" cy="39191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a pandas library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Read CSV file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Update any cell, providing new value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 update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</a:t>
            </a:r>
            <a:r>
              <a:rPr lang="en-US" sz="2400" dirty="0" smtClean="0">
                <a:solidFill>
                  <a:srgbClr val="002060"/>
                </a:solidFill>
              </a:rPr>
              <a:t>Delete cell </a:t>
            </a:r>
            <a:r>
              <a:rPr lang="en-US" sz="2400" dirty="0">
                <a:solidFill>
                  <a:srgbClr val="002060"/>
                </a:solidFill>
              </a:rPr>
              <a:t>value of CSV.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054480" y="3152160"/>
              <a:ext cx="277200" cy="187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5120" y="3142800"/>
                <a:ext cx="295920" cy="20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8317</TotalTime>
  <Words>60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178</cp:revision>
  <dcterms:created xsi:type="dcterms:W3CDTF">2021-11-08T00:20:31Z</dcterms:created>
  <dcterms:modified xsi:type="dcterms:W3CDTF">2022-10-08T12:22:33Z</dcterms:modified>
</cp:coreProperties>
</file>