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2:18:57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17165 7069 0,'0'25'94,"0"25"-79,0-1 1,25 1 0,-1 24-1,1-24 1,0 49 0,0-74-1,-25 0-15,25-25 31,-1 0-15,1 0 31,0-50-31,25 25-16,-1 1 15,26-76 1,49 1-1,124-25 1,124-99 0,-199 124-1,-48 24-15,-76 50 16,1 1 0,-25-1-1,-1 25 16</inkml:trace>
  <inkml:trace contextRef="#ctx0" brushRef="#br0" timeOffset="9660.4299">2927 11013 0,'0'-25'47,"25"25"0,0 0-16,24 0-31,1 0 16,24 0 0,25 0-1,75 0-15,-50-24 32,25 24-32,-25 0 15,74 0 1,75 0-1,124 0-15,-74 0 16,49 0 0,-75 0-1,-49 0 1,-74 0 0,-50 0-1,-25 24 1,-24-24-16,98 25 31,-74 0-31,1-25 16,-26 0-1,1 0 1,-26 0 0,-24 0-1,149 0 204,24 0-203,-24 0-1,49 0 1,99 0-1,26 0-15,-125 0 16,0 0 0,248 50-1,-173-26 1,-75 1 0,-49-25-1,-100 25 1,1-25-1,49 25 1,-50-25 0,-24 25-1,-1-25 1,-24 0 15,25 0 0,-25 0 188,-1 0-203,76 0-1,-26 0 1,0 0-16,26 0 16,24-25-1,-25 25 1,25 0 0,-74 0-1,24 0 1,-49-25-1,0 25 1,-1 0 0,1-25-1,0 25-15,0 0 32,24 0 264,1 0-280,0 0 0,-26 0-1,26 0 1,-25 0-16,0-25 16,-1 25-1,1 0 16,0 0 63</inkml:trace>
  <inkml:trace contextRef="#ctx0" brushRef="#br0" timeOffset="23729.7967">3572 10418 0,'-25'0'15,"0"0"16,0 0 16,1 0 16,24 25-63,-50 0 15,25 24 1,-24 1 0,24-1-1,-25 1 1,25-25 0,1 0-16,24 49 15,-25-49 1,25 0 15,0-1-15,0 1 46,25-25 16,-1 0-46,1 0-1,0 0-31,0 0 31,0 0 0,-1 0-15,1 0 15,0 0 0,0 0 1,0-25-17,-1 1 17,1 24-1,-25-25-16,25 0 1,-25 0-16,25 25 16,-25-25-1,0 1 48</inkml:trace>
  <inkml:trace contextRef="#ctx0" brushRef="#br0" timeOffset="28191.7682">14213 10914 0,'74'0'110,"-24"0"-95,0 0 1,123 0 0,51 0-16,-1 25 15,0-25 1,0 0-1,100 0 1,198 0 0,-174 0-1,-49 0 1,-75 0-16,-25 0 16,-49 0-1,-74 0 1,-26 0-1,1 0 1,-1 0 0,1 0-1,-25 0 1,0 0 0,-1 0-16,1 0 15,0 0 1,0 0 15,0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2:22:18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14932 9327 0,'0'24'78,"0"51"-62,25-1 0,-25 1-1,0-51-15,0 1 16,25-25 15,0 0 0,0-25 16,74-49-31,124-100-16,-49 26 15,-50 48 1,-50 76 0,-24-26-1,-1 50 1,-24-25 0,-25 0-1,25 25 1,0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73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14233" y="2063751"/>
            <a:ext cx="11477767" cy="24263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</a:t>
            </a:r>
            <a:r>
              <a:rPr lang="en-US" sz="2800" dirty="0" smtClean="0">
                <a:solidFill>
                  <a:srgbClr val="002060"/>
                </a:solidFill>
              </a:rPr>
              <a:t>Program to get 10 number from user to store in a list. </a:t>
            </a:r>
            <a:r>
              <a:rPr lang="en-US" sz="2800" dirty="0" smtClean="0">
                <a:solidFill>
                  <a:srgbClr val="002060"/>
                </a:solidFill>
              </a:rPr>
              <a:t>Make one number of all 10 number. </a:t>
            </a:r>
          </a:p>
          <a:p>
            <a:pPr lvl="0"/>
            <a:r>
              <a:rPr lang="en-US" sz="2800" dirty="0" smtClean="0">
                <a:solidFill>
                  <a:srgbClr val="002060"/>
                </a:solidFill>
              </a:rPr>
              <a:t>[1, 2, 3, 4, 5, 6, 7, 8, 9, </a:t>
            </a:r>
            <a:r>
              <a:rPr lang="en-US" sz="2800" dirty="0" smtClean="0">
                <a:solidFill>
                  <a:srgbClr val="002060"/>
                </a:solidFill>
              </a:rPr>
              <a:t>10] -&gt; 2345678910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53720" y="2384280"/>
              <a:ext cx="5697360" cy="1652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360" y="2374920"/>
                <a:ext cx="5716080" cy="16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376173"/>
            <a:ext cx="9144000" cy="450601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</a:t>
            </a:r>
            <a:r>
              <a:rPr lang="en-US" dirty="0" smtClean="0">
                <a:solidFill>
                  <a:srgbClr val="002060"/>
                </a:solidFill>
              </a:rPr>
              <a:t>Get 10 number from user as string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</a:t>
            </a:r>
            <a:r>
              <a:rPr lang="en-US" dirty="0" smtClean="0">
                <a:solidFill>
                  <a:srgbClr val="002060"/>
                </a:solidFill>
              </a:rPr>
              <a:t>Store in a list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Make one number of all 10 different number</a:t>
            </a:r>
          </a:p>
          <a:p>
            <a:pPr lvl="0"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e.g. [1</a:t>
            </a:r>
            <a:r>
              <a:rPr lang="en-US" dirty="0">
                <a:solidFill>
                  <a:srgbClr val="002060"/>
                </a:solidFill>
              </a:rPr>
              <a:t>, 2, 3, 4, 5, 6, 7, 8, 9, 10] -&gt; </a:t>
            </a:r>
            <a:r>
              <a:rPr lang="en-US" dirty="0" smtClean="0">
                <a:solidFill>
                  <a:srgbClr val="002060"/>
                </a:solidFill>
              </a:rPr>
              <a:t>2345678910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</a:t>
            </a:r>
            <a:r>
              <a:rPr lang="en-US" dirty="0">
                <a:solidFill>
                  <a:srgbClr val="002060"/>
                </a:solidFill>
              </a:rPr>
              <a:t>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</a:t>
            </a:r>
            <a:r>
              <a:rPr lang="en-US" sz="2400">
                <a:solidFill>
                  <a:srgbClr val="002060"/>
                </a:solidFill>
              </a:rPr>
              <a:t>to </a:t>
            </a:r>
            <a:r>
              <a:rPr lang="en-US" sz="2400" smtClean="0">
                <a:solidFill>
                  <a:srgbClr val="002060"/>
                </a:solidFill>
              </a:rPr>
              <a:t>delete </a:t>
            </a:r>
            <a:r>
              <a:rPr lang="en-US" sz="2400" dirty="0" smtClean="0">
                <a:solidFill>
                  <a:srgbClr val="002060"/>
                </a:solidFill>
              </a:rPr>
              <a:t>any row in </a:t>
            </a:r>
            <a:r>
              <a:rPr lang="en-US" sz="2400" dirty="0">
                <a:solidFill>
                  <a:srgbClr val="002060"/>
                </a:solidFill>
              </a:rPr>
              <a:t>a CSV file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375520" y="3232440"/>
              <a:ext cx="348840" cy="232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6160" y="3223080"/>
                <a:ext cx="367560" cy="2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8310</TotalTime>
  <Words>126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186</cp:revision>
  <dcterms:created xsi:type="dcterms:W3CDTF">2021-11-08T00:20:31Z</dcterms:created>
  <dcterms:modified xsi:type="dcterms:W3CDTF">2022-10-08T12:22:38Z</dcterms:modified>
</cp:coreProperties>
</file>