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4:35:04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15106 6772 0,'0'-25'16,"0"50"62,0-1-47,25-24-15,-25 25 15,25-25-16,-1 0 79,26 0-78,0-49-1,-1-1 1,100-24-16,74-26 16,25-48-1,-24 24 1,-100 24 0,-75 76-1,1-1 1</inkml:trace>
  <inkml:trace contextRef="#ctx0" brushRef="#br0" timeOffset="1288.8531">20166 8334 0,'0'-24'31,"25"24"-31,0 0 32,0 0-17,49 0 1,-24 0 0,24 0-1,50 0 1,223 0-1,-49 0 1,-50 0 0,-50 0-16,1 0 15,-50 0 1,0 0 0,-50 0-1,0 0 1,-25 0-1,1 0 1,-50 0 0,49 0-1,-49 0 1,0 0 0,-1 0-1,-24 24 1,25-24-1</inkml:trace>
  <inkml:trace contextRef="#ctx0" brushRef="#br0" timeOffset="4213.8019">11559 9004 0,'0'0'0,"-25"0"15,-24 0-15,24 0 16,0 25 0,-25-25-1,-49 50 1,50-26-1,-1 51-15,0-50 16,1 24 0,24 1-1,25-25 1,0 24 0,0 1-16,0-1 15,0 1 1,0 24-1,0 1 1,0 24 0,0 0-1,0-24 1,0-1-16,0 1 16,0-26-1,0 26 1,0-1-1,0 0 1,0 1 0,25 24-1,-1-25 1,1 26-16,-25-76 16,0 1-1,25 25 1,-25-25-1,25-25 1,-25 24-16,0 1 16,25 0 15,24-25 0,-49 25-15,100-25-16,-26 0 15,-24 0 1,-26 0 0,1 0-1,0 0 1</inkml:trace>
  <inkml:trace contextRef="#ctx0" brushRef="#br0" timeOffset="5749.8237">16966 8731 0,'50'0'109,"24"0"-93,1 0 0,-1 0-1,-24 0-15,24-25 16,-24 25 0,-25 0-1,-1 0 1,26 0 93,-25 0-93,0 25-1,49 99 1,-24 25 0,-25 50-16,-1-1 15,-24-74 1,25 0 0,-25-25-1,0-49 1,25 24-16,-25 1 15,0-26 1,0-24 0,0 25-1,0-25 1,0-1 0,0 1-16,0 0 15,0 0 1,0 24-1,0-24 1,0 25 0,0-25 62,-25-25-63,-24 0 1,-1 0-16,0 0 16,26 0-1</inkml:trace>
  <inkml:trace contextRef="#ctx0" brushRef="#br0" timeOffset="8638.7461">11559 9451 0,'0'0'0,"0"-25"62,25 25-30,49 0-1,-24 0-15,-1 0-1,26 0 1,-1 0-16,1 0 15,-1 0 1,-49-25 0,0 25 15</inkml:trace>
  <inkml:trace contextRef="#ctx0" brushRef="#br0" timeOffset="9222.1391">12725 9302 0,'49'0'79,"1"0"-64,0-25 1,-26 25-1,26-25 1,24 25 0,-49 0-16,0 0 15,0-25 1,0 25 0,-1 0-1</inkml:trace>
  <inkml:trace contextRef="#ctx0" brushRef="#br0" timeOffset="10039.6787">13717 9227 0,'0'-24'63,"25"24"-63,0 0 31,24 0 0,-24 0-15,25 0 0,24 0-1,0 0 1,1 0-16,-50 0 15,-1-25 1,1 25 0</inkml:trace>
  <inkml:trace contextRef="#ctx0" brushRef="#br0" timeOffset="10908.2579">15627 9029 0,'50'-25'93,"-1"25"-77,26 0 0,-26-25-1,-24 25 1,0-25-1,24 25-15,-24 0 16,25 0 15,-1-24 1,-24 24-17,25-25 1,-25 25-1,-1 0 1,1 0 0,0 0 15,0-25-15</inkml:trace>
  <inkml:trace contextRef="#ctx0" brushRef="#br0" timeOffset="11975.9684">14784 9029 0,'24'0'141,"1"0"-125,50 0-1,-1 0 1,0 0-16,-24 0 16,-25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4:38:25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15627 8434 0,'0'49'78,"25"1"-62,-25 24-16,0 1 16,25-26-1,-25-24 1,0 0 15,0 0 0,24-25 1,1 0 14,25-25-30,49-50 0,75-24-1,-50 0 1,-75 74-16,1-24 16,-25 24-1,-1 25 1,1-25-1,0 0 17,0 25-17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0502" y="2022809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</a:t>
            </a:r>
            <a:r>
              <a:rPr lang="en-US" sz="2800" dirty="0">
                <a:solidFill>
                  <a:srgbClr val="002060"/>
                </a:solidFill>
              </a:rPr>
              <a:t>g</a:t>
            </a:r>
            <a:r>
              <a:rPr lang="en-US" sz="2800" dirty="0" smtClean="0">
                <a:solidFill>
                  <a:srgbClr val="002060"/>
                </a:solidFill>
              </a:rPr>
              <a:t>et </a:t>
            </a:r>
            <a:r>
              <a:rPr lang="en-US" sz="2800" dirty="0">
                <a:solidFill>
                  <a:srgbClr val="002060"/>
                </a:solidFill>
              </a:rPr>
              <a:t>column names from </a:t>
            </a:r>
            <a:r>
              <a:rPr lang="en-US" sz="2800" dirty="0" smtClean="0">
                <a:solidFill>
                  <a:srgbClr val="002060"/>
                </a:solidFill>
              </a:rPr>
              <a:t>CSV.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82680" y="2205720"/>
              <a:ext cx="4188240" cy="1732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3320" y="2196360"/>
                <a:ext cx="4206960" cy="17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85355"/>
            <a:ext cx="9144000" cy="400104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pandas library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CSV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column name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column name </a:t>
            </a:r>
          </a:p>
          <a:p>
            <a:pPr algn="l">
              <a:lnSpc>
                <a:spcPct val="150000"/>
              </a:lnSpc>
            </a:pPr>
            <a:r>
              <a:rPr lang="en-US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column names from CSV</a:t>
            </a:r>
            <a:r>
              <a:rPr lang="en-US" sz="2400" dirty="0" smtClean="0">
                <a:solidFill>
                  <a:srgbClr val="002060"/>
                </a:solidFill>
              </a:rPr>
              <a:t>. Using another method.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625720" y="3009240"/>
              <a:ext cx="277200" cy="161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6360" y="2999880"/>
                <a:ext cx="29592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8450</TotalTime>
  <Words>57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174</cp:revision>
  <dcterms:created xsi:type="dcterms:W3CDTF">2021-11-08T00:20:31Z</dcterms:created>
  <dcterms:modified xsi:type="dcterms:W3CDTF">2022-10-08T14:51:52Z</dcterms:modified>
</cp:coreProperties>
</file>