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4:56:32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15478 8260 0,'0'0'0,"50"0"62,148 0-46,50 0 0,124 0-1,-74 0 1,-50 0-1,50 0 1,-26 0 0,26 0-16,25 0 15,-1 0 1,-49 0 0,-174 0-1,-24 0 1,-51 0-1,1 0 1,25 0 15</inkml:trace>
  <inkml:trace contextRef="#ctx0" brushRef="#br0" timeOffset="1258.838">25326 6648 0,'0'24'110,"24"1"-95,1 25 1,-25-25 15,25-25-15,0 0 77,49-50-93,1-49 16,49 24 0,-25-49-1,0 25 1,-24 50 0,-26-26-1,1 75 1,-25-49-1,-1 49-15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5:00:49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16793 9128 0,'25'25'109,"-25"25"-93,24-50 0,-24 24-1,0 1 17,25-25 30,25-25-31,49-74-15,50-25 0,49 0-1,-24 0 1,-50 25-16,-99 49 15,0 50 1</inkml:trace>
  <inkml:trace contextRef="#ctx0" brushRef="#br0" timeOffset="727.4884">20017 8806 0,'25'0'46,"0"0"-14,0 74-17,0 0 1,-1-49 0,1-25-1,0 0 16,74-74 1,100-75-17,-51-49 1,1 49-16,-74 74 16,-50 51-1,-25-1 1,24 25-1</inkml:trace>
  <inkml:trace contextRef="#ctx0" brushRef="#br0" timeOffset="1508.0046">23391 9029 0,'25'25'16,"-1"-25"-1,-24 25 1,0 24 0,25-49-1,-25 25 1,25-25 31,0 0-16,24-25-15,175-149-1,-26-49 1,50 25 0,-49 49-1,-75 50-15,-75 49 16,-24 50 15</inkml:trace>
  <inkml:trace contextRef="#ctx0" brushRef="#br0" timeOffset="2338.5653">26293 8830 0,'0'25'63,"25"25"-47,-25-1-1,25 1 1,-25 25-1,0-51 1,0 1-16,24-25 16,1 0-1,0 0 48,0-25-48,24-24-15,1-51 16,49-24 0,-49 75-1,-25-1 1,-1 50 15,-24-25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Information about Operating System.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72080" y="2214720"/>
              <a:ext cx="3831120" cy="759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2720" y="2205360"/>
                <a:ext cx="3849840" cy="7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71316" y="1228725"/>
            <a:ext cx="9144000" cy="461519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smtClean="0">
                <a:solidFill>
                  <a:srgbClr val="002060"/>
                </a:solidFill>
              </a:rPr>
              <a:t>OS </a:t>
            </a:r>
            <a:r>
              <a:rPr lang="en-US" dirty="0">
                <a:solidFill>
                  <a:srgbClr val="002060"/>
                </a:solidFill>
              </a:rPr>
              <a:t>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Import platform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name of OS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Find platform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Find releasing year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results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the size, permissions, owner, </a:t>
            </a:r>
            <a:r>
              <a:rPr lang="en-US" sz="2400" dirty="0" smtClean="0">
                <a:solidFill>
                  <a:srgbClr val="002060"/>
                </a:solidFill>
              </a:rPr>
              <a:t>device of a </a:t>
            </a:r>
            <a:r>
              <a:rPr lang="en-US" sz="2400" dirty="0">
                <a:solidFill>
                  <a:srgbClr val="002060"/>
                </a:solidFill>
              </a:rPr>
              <a:t>specified </a:t>
            </a:r>
            <a:r>
              <a:rPr lang="en-US" sz="2400" dirty="0" smtClean="0">
                <a:solidFill>
                  <a:srgbClr val="002060"/>
                </a:solidFill>
              </a:rPr>
              <a:t>path.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45480" y="2964600"/>
              <a:ext cx="3580920" cy="366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6120" y="2955240"/>
                <a:ext cx="359964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6909</TotalTime>
  <Words>72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175</cp:revision>
  <dcterms:created xsi:type="dcterms:W3CDTF">2021-11-08T00:20:31Z</dcterms:created>
  <dcterms:modified xsi:type="dcterms:W3CDTF">2022-10-08T15:06:37Z</dcterms:modified>
</cp:coreProperties>
</file>