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5:01:59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21382 8359 0,'24'-25'110,"150"25"-110,0 0 15,-50 0 1,-25 0 0,-25 0-1,26 0 1,-26 0 0,25 0-16,50 0 15,-25 0 1,-25 0-1,-24 0 1,-1 0 0,-49 0-1,0 0-15,0 0 16,-1 0 0,1 0-1,25 0 1,-1 0-1,-24 0 1,0 0 0,0 0-1,0 0 48,-1 0-32,1 0 16,0 0-31,0 0 15,0 0 0,-1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5:03:09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9823 4514 0,'0'25'125,"0"0"-110,0 0 1,0 0 0,24-25 15,1 0-16,0 0 17,49-25-17,1-25 1,24-49 0,-24 49-1,-26-24 1,26 49-16,-75 0 15,24 25 1</inkml:trace>
  <inkml:trace contextRef="#ctx0" brushRef="#br0" timeOffset="1054.7012">11609 6251 0,'0'74'110,"0"1"-95,24-26 1,1-24-16,0-25 94,49-50-63,26-24-15,-1-50-16,-50 25 15,1 24 1,-25 51-1,-25-1 1,25 25 0</inkml:trace>
  <inkml:trace contextRef="#ctx0" brushRef="#br0" timeOffset="2329.5518">11212 8186 0,'0'49'78,"0"1"-62,0-25-1,0-1 1,0 1 0,25 0 15,-25 0-15,24-25 46,1-25-31,74-25-31,-24-49 16,74-25 0,148-149-1,-173 174 1,-74 25-1,-1 74 1,-49-25-16</inkml:trace>
  <inkml:trace contextRef="#ctx0" brushRef="#br0" timeOffset="3926.6115">10840 10071 0,'0'0'0,"0"-25"32,24 99 77,-24-49-93,25 0-1,-25 0-15,25-25 16,0 0 31,24 0-32,26-25 1,-1-49 0,75-51-1,0-23-15,0 24 16,-100 24 0,1 51-1,-25 49 16,-25-25-15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5:06:16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21158 10864 0,'50'0'94,"124"0"-79,49-24-15,75-26 16,-26 50 0,-24-50-1,-49 50 1,-75-24-1</inkml:trace>
  <inkml:trace contextRef="#ctx0" brushRef="#br0" timeOffset="594.3972">24110 10889 0,'75'0'78,"197"0"-62,-48 0-16,-26 25 15,-24 0 1,24-25 0,25 25-1,-74-25 1,0 24-16,-99-24 16,-26 0-1,1 0 1,0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77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Create a Desktop Python program to create a window and set its title  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697520" y="3000240"/>
              <a:ext cx="696600" cy="9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8160" y="2990880"/>
                <a:ext cx="71532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417116"/>
            <a:ext cx="9144000" cy="451965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tkinter</a:t>
            </a:r>
            <a:r>
              <a:rPr lang="en-US" dirty="0">
                <a:solidFill>
                  <a:srgbClr val="002060"/>
                </a:solidFill>
              </a:rPr>
              <a:t> package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Provide a title to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36280" y="1535760"/>
              <a:ext cx="830520" cy="2134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6920" y="1526400"/>
                <a:ext cx="849240" cy="21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Create a Desktop Python </a:t>
            </a:r>
            <a:r>
              <a:rPr lang="en-US" sz="2400" dirty="0" smtClean="0">
                <a:solidFill>
                  <a:srgbClr val="002060"/>
                </a:solidFill>
              </a:rPr>
              <a:t>program to provide width and height to window.   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616880" y="3857760"/>
              <a:ext cx="1706040" cy="98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7520" y="3848400"/>
                <a:ext cx="1724760" cy="11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7086</TotalTime>
  <Words>61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174</cp:revision>
  <dcterms:created xsi:type="dcterms:W3CDTF">2021-11-08T00:20:31Z</dcterms:created>
  <dcterms:modified xsi:type="dcterms:W3CDTF">2022-10-08T15:06:32Z</dcterms:modified>
</cp:coreProperties>
</file>