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32:3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6325 0,'0'25'78,"0"0"-62,0 0 15,25-25 94,-1 0-109,26-25-16,49-50 16,0 1-1,75 0 1,49-26-1,-49 26 1,-25 0 0,-100 24-16,1 50 15,-25-25 17</inkml:trace>
  <inkml:trace contextRef="#ctx0" brushRef="#br0" timeOffset="2672.779">20786 7541 0,'0'0'0,"546"-75"16,25 50-1,-274-24-15,-98 24 16,-26 25 0,-74-25-1,75 25 1,99 0 0,-124 0-1,0 0 1,-50 0-1,-50 0 1,26 25-16,-50 0 16,24-25-1,-24 25 1,25-25 0,-26 0-1,1 0 1,25 0-1,-25 0 17,-25 24 108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33:3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9872 0,'0'-25'125,"50"25"-94,-26 0 1,26 0-17,-25 0 1,0 0 0,49 0-1,0 0-15,-49 25 16,0-25 15,0 0-15,0 0-1,-1 25 1,1-25 0,0 0 15,0 25 0,0-25-15,0 25-1,-1-25 1,1 0 15,0 0 0,0 0-15,0 0 62,-1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window </a:t>
            </a:r>
            <a:r>
              <a:rPr lang="en-US" sz="2800" dirty="0" smtClean="0">
                <a:solidFill>
                  <a:srgbClr val="002060"/>
                </a:solidFill>
              </a:rPr>
              <a:t>and Insert some text to window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27240" y="2098440"/>
              <a:ext cx="5581440" cy="61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880" y="2089080"/>
                <a:ext cx="5600160" cy="6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3" y="1362525"/>
            <a:ext cx="9144000" cy="3741737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Step1: Import a Tkinter Package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Step2: Create a basic window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Step3: Set a window title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Step4: Create a Label widget to insert text in a window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Step5: Dispaly a result to user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9000" y="3544920"/>
              <a:ext cx="259200" cy="3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3535560"/>
                <a:ext cx="2779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create a window and Insert some text to </a:t>
            </a:r>
            <a:r>
              <a:rPr lang="en-US" sz="2400" dirty="0" smtClean="0">
                <a:solidFill>
                  <a:srgbClr val="002060"/>
                </a:solidFill>
              </a:rPr>
              <a:t>window. Also change label color, background color </a:t>
            </a:r>
            <a:r>
              <a:rPr lang="en-US" sz="2400" dirty="0" err="1" smtClean="0">
                <a:solidFill>
                  <a:srgbClr val="002060"/>
                </a:solidFill>
              </a:rPr>
              <a:t>etc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179</cp:revision>
  <dcterms:created xsi:type="dcterms:W3CDTF">2021-11-08T00:20:31Z</dcterms:created>
  <dcterms:modified xsi:type="dcterms:W3CDTF">2022-10-08T17:44:09Z</dcterms:modified>
</cp:coreProperties>
</file>