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7:37:19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15751 7045 0,'0'49'125,"25"-24"-125,-25 0 15,0 0 1,25-25 15,-1 0 47,51-25-62,74-74-1,99-50-15,173-149 16,-222 199 0,-125 49-1,-49 25 1</inkml:trace>
  <inkml:trace contextRef="#ctx0" brushRef="#br0" timeOffset="1296.8653">21282 8483 0,'25'0'62,"223"0"-46,50 0-1,24 0 1,50 0-16,-24 0 16,-1 0-1,-99 0 1,-50 0-1,-24 0 1,-75 0 0,-49 0-16,0 0 15,-1 0 1,1 0 0,-25 0 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7:40:48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20141 10096 0,'0'-25'16,"75"25"31,49 0-32,74 0 1,348 0 0,0 0-1,-125 0-15,-148 0 16,-25 0 0,-124 0-1,-74 0 1,-25 0-1,0 0-15</inkml:trace>
  <inkml:trace contextRef="#ctx0" brushRef="#br0" timeOffset="4591.0484">6499 11063 0,'0'0'0,"49"0"16,-24-50 0,0 25-1,0-24 1,0 24-16,-1-25 16,-24 26-1,25-51 1,0 50-1,-25-49 1,0 24-16,0 1 16,0-1-1,0 1 1,0 24 0,0 0-1,0-49 1,-25 24-16,0 0 15,-49 1 1,49-26 0,-49 51-1,24-26 1,1 25 0,-1 0-16,-24 0 15,24 25 1,-24-24-1,-1 24 1,26 0 0,-51 0-1,26 0 1,-25 0-16,24 0 16,-24 0-1,-25 0 1,50 0-1,-1 0 1,1 0 0,24 0-16,1 0 15,-26 0 1,26 0 0,-1 0-1,-24 0 1,24 0-1,25 0-15,0 0 16,25 24 0,-49-24-1,-1 50 1,0-25 0,1 49-16,-1-49 15,25 0 1,1 0-1,24 0 17,0 24 15,0 26-32,0-26 1,0 1-1,0-1 1,0 26 0,24-26-1,-24-24-15,25 0 16,0 0 0,-25 0-1,25 24 1,0-24-1,24 0 1,-24 49 0,25-49-1,-26 0-15,26 24 16,-25-24 0,0 0-1,24 0 1,-24 0-1,25-1 1,-25 1 0,24-25-1,1 25 1,24 0-16,-49 0 16,49 24-1,1-49 1,-26 25-1,26 25 1,-1-25 0,25-25-1,-24 24 1,-1-24-16,-24 0 16,24 0-1,-24 0 1,49 0-1,-49 0 1,24 0 0,1 0-1,-1-24 1,-24-1-16,-1 0 16,-24 25 15,0 0 0,-25-25-15,0-49 93,0 49-93,0-25-1,0 25 1,0 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79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Python program to create a </a:t>
            </a:r>
            <a:r>
              <a:rPr lang="en-US" sz="2800" dirty="0" smtClean="0">
                <a:solidFill>
                  <a:srgbClr val="002060"/>
                </a:solidFill>
              </a:rPr>
              <a:t>window as resizable.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670360" y="2312640"/>
              <a:ext cx="3036600" cy="741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1000" y="2303280"/>
                <a:ext cx="3055320" cy="7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3" y="1430764"/>
            <a:ext cx="9144000" cy="456060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tkinter</a:t>
            </a:r>
            <a:r>
              <a:rPr lang="en-US" dirty="0">
                <a:solidFill>
                  <a:srgbClr val="002060"/>
                </a:solidFill>
              </a:rPr>
              <a:t> module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basic window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Set geometry for the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Make window as resizable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</a:t>
            </a:r>
            <a:r>
              <a:rPr lang="en-US" dirty="0" smtClean="0">
                <a:solidFill>
                  <a:srgbClr val="002060"/>
                </a:solidFill>
              </a:rPr>
              <a:t>Display </a:t>
            </a:r>
            <a:r>
              <a:rPr lang="en-US" dirty="0">
                <a:solidFill>
                  <a:srgbClr val="002060"/>
                </a:solidFill>
              </a:rPr>
              <a:t>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Desktop Python program to create a </a:t>
            </a:r>
            <a:r>
              <a:rPr lang="en-US" sz="2400" dirty="0" smtClean="0">
                <a:solidFill>
                  <a:srgbClr val="002060"/>
                </a:solidFill>
              </a:rPr>
              <a:t>window and provide title with icon.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16400" y="3580920"/>
              <a:ext cx="6590520" cy="518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7040" y="3571560"/>
                <a:ext cx="6609240" cy="5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5530</TotalTime>
  <Words>68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178</cp:revision>
  <dcterms:created xsi:type="dcterms:W3CDTF">2021-11-08T00:20:31Z</dcterms:created>
  <dcterms:modified xsi:type="dcterms:W3CDTF">2022-10-08T17:44:15Z</dcterms:modified>
</cp:coreProperties>
</file>