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29T11:25:09.8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15627 6896 0,'25'0'78,"24"25"-47,-49 24-15,25-24-1,-25 0 1,0 0-16,0-1 31,0 1-31,0 0 31,25-25-15,0 0 47,24-50-32,51-74-31,48-25 15,1 1 1,50-51 0,-26 75-1,-49 0 1,-49 75 0,-26-1-1,-49 25 16,25 25-31</inkml:trace>
  <inkml:trace contextRef="#ctx0" brushRef="#br0" timeOffset="3331.2154">18058 11361 0,'25'0'219,"74"0"-204,447-149 1,74-50-1,-149 26-15,-74 98 16,149-74 0,-50-24-1,25 24 1,148 0 0,1 0-1,-224 75 1,199-50-1,-273 99-15,-124 0 16,-49 25 0,-25 0-1,-26 0 1,-48 0 0,24 0-1,24-25-15,-24 25 16,-49-24-1,-25 24 1,-1 0 0,26 0-1,-51 0 1,1 0 15,0 0-15,0 0 93</inkml:trace>
  <inkml:trace contextRef="#ctx0" brushRef="#br0" timeOffset="5473.6428">20935 10368 0,'0'50'63,"0"-25"-63,25 24 15,-25 1 1,0 0-1,25-1 1,-25 1 0,0-1-1,0 1 1,0 24-16,0-24 16,0-25-1,0 0 1,0-1 31</inkml:trace>
  <inkml:trace contextRef="#ctx0" brushRef="#br0" timeOffset="6817.5347">23093 9773 0,'0'50'78,"0"-26"-62,0 26-1,0 74 1,25-74 0,-25-25-1,0-1-15,0 1 31,0 25-15,0-25 15,0-1 1,0 1-17,0 0 1,0 0 15,0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29T11:25:27.9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16247 5110 0,'0'25'63,"0"24"-48,25 26 1,0-26 0,-25-24 15,24-25-16,26 0 32,-25-25-31,49-49 0,50-1-1,-24-49 1,98-24-1,-49 23-15,99-23 16,-99 48 0,-75 51-1,-24 24 1,-25 25 0,-25-25-1,49 25 16</inkml:trace>
  <inkml:trace contextRef="#ctx0" brushRef="#br0" timeOffset="2606.7404">5383 8186 0,'24'0'62,"1"0"-46,0 0-1,25 0 1,-1 0-16,1 0 16,-1 0-1,75 0 1,50-25-1,25 25 1,-75 0 0,0 0-1,-25 0-15,-74 0 16,-1 0 0,26 0-1,-25 0 16,0 0-15,24 0 0,-24 0-1,0 0 1,0 0 0</inkml:trace>
  <inkml:trace contextRef="#ctx0" brushRef="#br0" timeOffset="3628.4242">9575 8086 0,'49'0'94,"75"25"-79,25 25 1,25-25-1,24-1-15,50 1 16,-25 0 0,-24 0-1,49 0 1,-50-25 0,-24 24-1,-50-24-15,-25 0 16,-24 0-1,-51 0 1,26 0 0,-25 0 31</inkml:trace>
  <inkml:trace contextRef="#ctx0" brushRef="#br0" timeOffset="6707.4702">20985 8384 0,'49'-25'94,"26"0"-94,74 25 15,24-24 1,75 24 0,0 0-1,-99 0 1,0 0-1,-25-25 1,50 25 0,-26-25-1,26 25-15,-50 0 16,-25 0 0,-24 0-1,-1 0 1,1 0-1,-51 0 1,26 0 0,24 0-1,-49 0-15,0 0 16,0 0 0,0 0 15,-1 0 47</inkml:trace>
  <inkml:trace contextRef="#ctx0" brushRef="#br0" timeOffset="8457.6301">19447 5556 0,'0'-25'16,"25"75"31,-1 49-32,1 25 1,0-24 0,25-26-16,-50 0 15,25-24 1,-25 0 15,0-26 0,24-24-31</inkml:trace>
  <inkml:trace contextRef="#ctx0" brushRef="#br0" timeOffset="9220.1392">28054 2505 0,'25'50'16,"49"49"0,-24 25-1,24 0 1,-49-25 0,0 1-1,25 24 1,-1 24-1,1-73-15,-50-50 16,0 24 0,25-49-1</inkml:trace>
  <inkml:trace contextRef="#ctx0" brushRef="#br0" timeOffset="10425.9446">22374 4564 0,'25'25'78,"-1"74"-63,26-25-15,-25 1 16,-25-50 0,0 0-1,25-1 1</inkml:trace>
  <inkml:trace contextRef="#ctx0" brushRef="#br0" timeOffset="11136.416">24631 3870 0,'25'0'31,"-25"49"0,25-24-31,-1 25 16,26-1-1,24 50 1,-74-49 0,25-25-1,0-25 1</inkml:trace>
  <inkml:trace contextRef="#ctx0" brushRef="#br0" timeOffset="12736.4805">25177 4415 0,'0'0'0,"-124"25"16,-100 25 0,26-26-1,0 51 1,-50-26-1,24 26 1,-98 24 0,-100 25-1,174-49 1,75-1-16,24-49 16,0 24-1,-50-24 1,26 25-1,-50-50 1,74 25 0,49-25-1,26 0 1,24 0 0,-24 0-1,-50-25-15,-25-50 16,50 1-1,49 49 1,26-24 0,-1-26-1,25 26 1,0-26 0,0-24-1,0 24-15,49-24 16,1 25-1,24-75 1,26 0 0,98-99-1,-24 50 1,24 49 0,1 0-1,24-25 1,0 26-1,-49 24-15,-25 24 16,148 1 0,-24 25-1,0-26 1,25 26 0,-100 24-1,-24 26 1,-1 24-1,100 0-15,-50 0 16,-99 0 0,25 0-1,-50 0 1,25 24 0,-49 1-1,-1 50 1,1-26-1,-26 26 1,-24-26-16,25-24 16,-26 50-1,26 24 1,-25-25 0,-25 50-1,0-25 1,0-24-1,0-26 1,0-24 0,-25 0-16,-25 49 15,-24 1 1,-25 24 0,24-24-1,-24 24 1,0 0-1,25-25 1,-26 1 0,26-26-1,24 1-15,1-25 16,-1-25 0,25 0-1,1 0 1,-1 25-1,0-25 1,0 0 31</inkml:trace>
  <inkml:trace contextRef="#ctx0" brushRef="#br0" timeOffset="19568.0269">9227 12129 0,'0'-24'94,"25"24"-78,0 0-1,49 0-15,50 0 16,25 0-1,50 0 1,-26 0 0,-24 0-16,25-25 15,-1 25 1,26-25 0,-1 25-1,-49 0 1,-75-25-1,1 25 1,-25 0-16,-1 0 16,1 0-1,-25 0 1,49 0 0,-24 0-1,49 0 1,50-25-16,-50 25 15,50-24 1,-1 24 0,26 0-1,-25 0 1,-75 0 0,1 0-16,-26 0 15,1 0 1,-25 0-1,0 0 1,-1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29T11:36:56.33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20439 8930 0,'0'24'94,"0"26"-63,25-25-15,-25 0-1,25-25 1,-1 0 15,1 0-15,0 0-1,0 0 1,0 0 0,148-100 15,-24-48-31,0-26 16,0 25-1,-50 0 1,0 75-1,-49 0 1,-1 49-16,-24 0 16,0 25-1</inkml:trace>
  <inkml:trace contextRef="#ctx0" brushRef="#br0" timeOffset="2275.5148">26194 10145 0,'25'25'187,"24"49"-187,26 174 16,-26-124-1,-24-49 1,0-50 0,0-1-1,-1-24 48,-24-24-32,0-26-15,25-49-1,25 0 1,49-125-1,-25 76 1,-24 98 0,-25 0-1,-25 25-15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4000" b="1" dirty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8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reverse a sub string from a string.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625720" y="2187720"/>
              <a:ext cx="3804480" cy="19026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16360" y="2178360"/>
                <a:ext cx="3823200" cy="192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409433" y="1744662"/>
            <a:ext cx="10201417" cy="4437773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Step1: Get String from user to store in a variable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Step2: Get starting and ending point from string index to create sub string 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Store that string in a variable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Step4: Reverse that sub string to user in reverse mode 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Step5: Display result to user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937880" y="884160"/>
              <a:ext cx="8322840" cy="34826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28520" y="874800"/>
                <a:ext cx="8341560" cy="350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rgbClr val="002060"/>
                </a:solidFill>
              </a:rPr>
              <a:t>Write A Python Program To Generate A Strong Password, Password Length Should Be Decided By User.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7358040" y="2928960"/>
              <a:ext cx="2295360" cy="93780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48680" y="2919600"/>
                <a:ext cx="2314080" cy="956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5599</TotalTime>
  <Words>92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163</cp:revision>
  <dcterms:created xsi:type="dcterms:W3CDTF">2021-11-08T00:20:31Z</dcterms:created>
  <dcterms:modified xsi:type="dcterms:W3CDTF">2022-09-29T11:37:17Z</dcterms:modified>
</cp:coreProperties>
</file>