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41:30.7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23366 7516 0,'25'0'63,"24"0"-63,51 25 15,24-25 1,124 24 0,-75-24-1,-73 0 1,-26 0 0,-24 0-1,-1 0 1,26 0-1,-1 0-15,-49 0 16,24 0 0</inkml:trace>
  <inkml:trace contextRef="#ctx0" brushRef="#br0" timeOffset="915.6132">28947 7813 0,'25'0'62,"74"0"-46,25-24 0,75-1-1,24 0 1,25 0-16,-50 25 16,-24 0-1,24 0 1,-49 0-1,-25 0 1,-74 0 0,-25 0-16,-1 0 15</inkml:trace>
  <inkml:trace contextRef="#ctx0" brushRef="#br0" timeOffset="3045.0293">10071 8954 0,'124'0'78,"49"0"-63,-73 0 1,24 0-16,49 0 16,-74 0-1,1 0 1,24 25 0,-75-25-1,1 0 1,-25 0-16,24 25 15,-24-25 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10-08T17:43:51.3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25499 10864 0,'25'0'78,"99"-24"-63,422-26-15,297 25 16,-99 25 0,-124 50-1,-99 24 1,-198 1-1,24-1 1,-173-49 0,-75 0-1,-50-25 1,-24 0-16,25 0 16,-25 0-1,-1 0 1,1 0-1,0 0 1,0 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10/8/2022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80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02060"/>
                </a:solidFill>
              </a:rPr>
              <a:t>Create a Desktop Python program to create a </a:t>
            </a:r>
            <a:r>
              <a:rPr lang="en-US" sz="2800" dirty="0" smtClean="0">
                <a:solidFill>
                  <a:srgbClr val="002060"/>
                </a:solidFill>
              </a:rPr>
              <a:t>window and set geometry that should be fixed. And Disable resize functionality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625560" y="2705760"/>
              <a:ext cx="7465320" cy="53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16200" y="2696400"/>
                <a:ext cx="748404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430764"/>
            <a:ext cx="9144000" cy="481991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Import </a:t>
            </a:r>
            <a:r>
              <a:rPr lang="en-US" dirty="0" err="1">
                <a:solidFill>
                  <a:srgbClr val="002060"/>
                </a:solidFill>
              </a:rPr>
              <a:t>tkinter</a:t>
            </a:r>
            <a:r>
              <a:rPr lang="en-US" dirty="0">
                <a:solidFill>
                  <a:srgbClr val="002060"/>
                </a:solidFill>
              </a:rPr>
              <a:t> module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Get a basic window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Set geometry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Step4: Make size of window as non resizable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</a:t>
            </a:r>
            <a:r>
              <a:rPr lang="en-US" dirty="0">
                <a:solidFill>
                  <a:srgbClr val="002060"/>
                </a:solidFill>
              </a:rPr>
              <a:t>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/>
            <a:endParaRPr lang="en-US" dirty="0">
              <a:solidFill>
                <a:srgbClr val="002060"/>
              </a:solidFill>
            </a:endParaRPr>
          </a:p>
          <a:p>
            <a:pPr algn="l"/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Create a Desktop Python program to create a window and </a:t>
            </a:r>
            <a:r>
              <a:rPr lang="en-US" sz="2400" dirty="0" smtClean="0">
                <a:solidFill>
                  <a:srgbClr val="002060"/>
                </a:solidFill>
              </a:rPr>
              <a:t>Insert a Button.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9179640" y="3875400"/>
              <a:ext cx="1661400" cy="116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70280" y="3866040"/>
                <a:ext cx="1680120" cy="13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5803</TotalTime>
  <Words>76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175</cp:revision>
  <dcterms:created xsi:type="dcterms:W3CDTF">2021-11-08T00:20:31Z</dcterms:created>
  <dcterms:modified xsi:type="dcterms:W3CDTF">2022-10-08T17:44:20Z</dcterms:modified>
</cp:coreProperties>
</file>