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01:40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7689 6028 0,'0'24'0,"0"26"78,0 24-62,0-24-1,25 0 1,-25-26 0,25-24 46,25 0-15,49-74-31,0 0-1,25 24 1,0-49-1,-49 0 1,-26 74 0,-24-50-1,25 75-15,-50-25 16,24 1 15</inkml:trace>
  <inkml:trace contextRef="#ctx0" brushRef="#br0" timeOffset="2645.7613">21654 7491 0,'25'0'47,"0"0"0,149 0-31,-75 0-1,0 0 1,-49 0 0,-25 0-1,24 0-15,26 25 16,-1-25-1,0 0 1,75 0 0,-74 0-1,-26 0 1,1 0 0,-25 0-1,24 0 1,1 0-16,0 0 31,-26 0 16</inkml:trace>
  <inkml:trace contextRef="#ctx0" brushRef="#br0" timeOffset="10509.9981">12229 8558 0,'25'0'15,"-1"0"17,26 0-1,-25 0-16,0 0 1,-1 0 0,26 0-1,-25 0 1,24 0 0,175 0-1,48 0-15,-98 0 16,0 24-1,-25 1 1,74-25 0,-25 25-1,-24 0 1,-75-25 0,-25 0-16,26 25 15,-26-1 1,25 1-1,25-25 1,0 25 0,25-25-16,-50 25 15,-24-25 1,-1 25 0,-49-25-1,25 24 1,-26-24-16,1 0 15,25 0 1,-25 25 0,0-25-1,-1 0 17,-24 25-32,25-25 46,0 0 298,0 0-328,0 0-1,-1 0 1,1 0-16,0 0 16,0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02:05.4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16024 11361 0,'0'0'0,"0"24"31,0 1 0,0 0 1,-25-25-17,25 25 1,0 0-1,0-1 1,0 1 0,0 0-1,0 0 17,25-25 139,0-25-155,49-49 0,50-26-1,-50 26 1,-24 49-16,-25-24 16,25 24-1,-26 0 1,1 0-1,0 25 1,99-74 0,0-1-1,-50 75 1,-24-49 0,0 24-16,-26 25 31</inkml:trace>
  <inkml:trace contextRef="#ctx0" brushRef="#br0" timeOffset="3539.3573">25995 11162 0,'0'50'141,"0"-25"-125,0 24-1,0-24 1,0 0 0,25-25 77,0 0-61,-25-25-32,25 0 15,0-49 1,99 24-1,49-74 1,1-50 0,-25 75-16,49-74 15,-74 73 1,-99 51 0,25 24-1,-50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07:02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20836 9004 0,'0'25'172,"0"25"-141,25-50 16,0 0 0,-1 0-16,76-100-16,98-98 1,25 24 0,-24 1-1,-125 98-15,-24 26 16,-25 24 15</inkml:trace>
  <inkml:trace contextRef="#ctx0" brushRef="#br0" timeOffset="4787.1911">17041 11137 0,'25'-25'63,"99"25"-47,-25 0-1,25 0 1,25 0-1,74 0 1,75 0-16,24 0 16,-24 0-1,-25 0 1,223 0 0,-174-24-1,-123 24 1,-51 0-16,-48 0 15,-1 0 1,-25 0 0,25 0-1,-24 0 1,-26 0-16,-24 0 16,0 0-1,0 0 1,0 0-1,0 0 17</inkml:trace>
  <inkml:trace contextRef="#ctx0" brushRef="#br0" timeOffset="6900.6014">21903 11088 0,'24'0'78,"26"0"-63,49 0 1,25 0 0,50 0-1,24 0 1,50 0-1,50 0 1,0 0-16,198 0 16,-75 0-1,-98 49 1,-75-24 0,-74 0-1,-50 0 1,0 0-1,-50-25 1,50 24 0,-74-24-1,-1 0 1,-24 0 0,-25-24 30,25 24 283,-25-25-298,25 25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77CB2-35FA-4A13-9AED-A3C7F238DEE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2E82-8079-4B1C-AC20-D9D7CC8F2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72E82-8079-4B1C-AC20-D9D7CC8F2C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4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676930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5911" y="1968218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insert a Button in Window. When click on that button a function should run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68040" y="2071800"/>
              <a:ext cx="5492160" cy="1125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8680" y="2062440"/>
                <a:ext cx="5510880" cy="11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58059"/>
            <a:ext cx="9144000" cy="4628841"/>
          </a:xfrm>
        </p:spPr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function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button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Click on button as created in step4, run function as created in step3.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59640" y="3741480"/>
              <a:ext cx="4001040" cy="429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0280" y="3732120"/>
                <a:ext cx="401976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Create a Desktop Python Program to insert a Button in Window. When click on the button, it take two number from user to add both number in console.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34760" y="2982600"/>
              <a:ext cx="3116880" cy="1071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5400" y="2973240"/>
                <a:ext cx="3135600" cy="10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108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172</cp:revision>
  <dcterms:created xsi:type="dcterms:W3CDTF">2021-11-08T00:20:31Z</dcterms:created>
  <dcterms:modified xsi:type="dcterms:W3CDTF">2022-10-09T01:20:03Z</dcterms:modified>
</cp:coreProperties>
</file>