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07:54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20662 7689 0,'0'-24'31,"50"24"-16,24 0 1,26 0 0,73-25-1,26 25-15,49-25 16,-25 25 0,0 0-1,50 0 1,74 0-1,1 0 1,-51 0-16,26 0 16,-75 0-1,-75 0 1,-24 0 0,-74 0-1,-51 0 1,26 0-1,0 25-15,-1-25 16,-24 0 0,25 0 15,-26 0-15,1 0-1,25 0-15,24 25 16,1-25-1,-51 0 1,26 0 0,0 0-1,-26 0 1,26 0-16,-25 0 16,49 0-1,1 0 1</inkml:trace>
  <inkml:trace contextRef="#ctx0" brushRef="#br0" timeOffset="5333.5505">12650 10840 0,'75'0'78,"49"0"-78,74-25 16,26 0-1,594-99 1,-24 25-1,-323 49 1,124-24 0,-173 49-16,-99 25 15,-125 0 1,-99 0 0,-24 0-1,-51 0 1,26 0-1,-25 0-15,24 25 16,1-25 0,0 25-1,-1-1 1,1 26 0,24 24-1,1 100-15,24 24 16,-25 26-1,1-1 1,-26-74 0,-24-75-1,0 25 1,-25-74 0,0 0-16,0 25 62,-174 49-31,-24-50-31,-25 1 16,24 0 0,1-26-1,-75 26 1,0 49-1,50-49-15,-25 24 16,0 1 0,-174 49-1,149-50 1,50 1 0,49-26-1,75-49 1,25 25-1,-1 25 1,1-26 0,-1-24-16,51 25 15,-1-25 1,-25 25 0,25-25-1,-24 0 16,24 0 1,0 0-17,0 0 1,1 0 0</inkml:trace>
  <inkml:trace contextRef="#ctx0" brushRef="#br0" timeOffset="6396.2584">13171 10988 0,'25'50'110,"25"24"-95,49 26 1,25 123 0,0 0-16,-50-74 15,-49-50 1,25 0-1,-25-49 1,-1 0 0,1-1-1,0 26-15,-25-50 16,25-25 0,-25 49-1,0-24 1,0 0-1,0 0 1,25-25 0,-25 24 46</inkml:trace>
  <inkml:trace contextRef="#ctx0" brushRef="#br0" timeOffset="7448.9601">17115 10567 0,'0'0'0,"0"25"79,-25-25-64,1 24 1,-1 1-1,-25 0 1,1 25 0,24-50-1,0 24 17,0-24-17</inkml:trace>
  <inkml:trace contextRef="#ctx0" brushRef="#br0" timeOffset="8080.3797">16917 10567 0,'25'0'31,"24"0"47,-24 25-62,25 24 0,-26-24-1,1 0 1,0 0 0,0-1-1,0 1 1,-25 0-1,24-25 1,1 0 15</inkml:trace>
  <inkml:trace contextRef="#ctx0" brushRef="#br0" timeOffset="9880.5769">15379 11286 0,'25'0'62,"24"0"-30,-24 0-17,25 0 1,24-25-1,1 1 1,-1-26 0,-24 50-1,-1 0 1,-24 0 0,0 0 30,0 0-30,-1 0 31,26 0-31,-25 25-1,0 0 1,-1-25-1,1 24 1,-25 1 0,0 0-1,25 0 1,-25 0 15,0-1-15,-50 1 15,26 0-15,-26 0-1,0 0 1,-24-1 0,24-24-1,1 25-15,24 0 16,-49-25-1,49 25 1,0-25 0,-25 0-1,1 0 1,24 0 0,0 0-1,-24 0 126,24-25-126,25 0 1,-25 0 0,25 1 31,0-1 46,0 0-30,0 0-48,25 0 17,0-49-17,49 49 1,-24-24 0,-1 49-16,-24 0 15</inkml:trace>
  <inkml:trace contextRef="#ctx0" brushRef="#br0" timeOffset="10459.9628">15677 11435 0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08:18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16396 7888 0,'0'25'94,"0"24"-79,25-24-15,-25 0 16,0 0 0,25-25 15,-1 0 47,1 0-62,25-25-1,24-50 1,25 26-16,50-50 16,0-1-1,-50 26 1,25 0-1,-49 49 1,-51 0 0,-24 0-16,25 25 15</inkml:trace>
  <inkml:trace contextRef="#ctx0" brushRef="#br0" timeOffset="6852.5661">16545 11187 0,'0'50'94,"0"-1"-78,0-24-16,25 0 15,-25 0 1,0-1 15,24-24 78,1 0-93,50-49 0,49-50-1,24-1 1,125-98 0,-74 74-1,-50 0 1,-50 25-1,-50 74-15,1-25 16,-25 50 47</inkml:trace>
  <inkml:trace contextRef="#ctx0" brushRef="#br0" timeOffset="9554.3647">26417 10964 0,'25'49'47,"0"50"-31,-1-24 0,-24-25-1,25-26-15,-25 1 31,25-25 48,0-74-64,148-75 1,-24-50-1,0 26 1,-50 49 0,1 0-16,-1 49 15,-74 1 1,24 49 0,-49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10:27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20960 9054 0,'0'25'109,"0"24"-78,0 1-31,0-25 16,25-25 15,0 0 47,49-25-46,50-74-17,-25-26 1,75 26 0,-25 0-16,0 0 15,-50 49 1,0-24-1,-74 49 1,0 25 0</inkml:trace>
  <inkml:trace contextRef="#ctx0" brushRef="#br0" timeOffset="2821.8795">8210 11162 0,'0'-25'16,"0"0"-1,25 25 17,0 0-17,25 0 1,49 0 0,50 0-1,173 0-15,75-24 16,25 24-1,-1-25 1,125 25 0,0 0-1,-149 0 1,-50 0 0,25 99-1,-124-49-15,-124 24 16,0-24-1,-50-50 1,-24 49 0,0-49-1,-26 0 17,-24 25-17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insert a Button in Window</a:t>
            </a:r>
            <a:r>
              <a:rPr lang="en-US" sz="2800" dirty="0" smtClean="0">
                <a:solidFill>
                  <a:srgbClr val="002060"/>
                </a:solidFill>
              </a:rPr>
              <a:t>. Window should be close when user click on the button.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54000" y="2741400"/>
              <a:ext cx="4465440" cy="1920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640" y="2732040"/>
                <a:ext cx="4484160" cy="19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430764"/>
            <a:ext cx="9144000" cy="4874501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function to quit window 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button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Click on button as created in step4, run function as created in step3.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</a:t>
            </a:r>
            <a:r>
              <a:rPr lang="en-US" dirty="0" smtClean="0">
                <a:solidFill>
                  <a:srgbClr val="002060"/>
                </a:solidFill>
              </a:rPr>
              <a:t>Window should close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02560" y="2687760"/>
              <a:ext cx="3965040" cy="1411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200" y="2678400"/>
                <a:ext cx="3983760" cy="14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Create a Desktop Python Program to insert a Button in Window. A message box should be display when user click on the button.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55600" y="3062880"/>
              <a:ext cx="4974480" cy="1045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6240" y="3053520"/>
                <a:ext cx="4993200" cy="10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</TotalTime>
  <Words>105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172</cp:revision>
  <dcterms:created xsi:type="dcterms:W3CDTF">2021-11-08T00:20:31Z</dcterms:created>
  <dcterms:modified xsi:type="dcterms:W3CDTF">2022-10-09T01:19:58Z</dcterms:modified>
</cp:coreProperties>
</file>