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1:11:21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22299 6598 0,'0'0'0,"0"25"125,0 0-110,0-1-15,0 1 16,0 0 0,0 0 15,0 0 0,25-25 63,0-25-79,74-25-15,50-49 16,0 0 0,0 0-1,-25-1 1,-25 1 0,-25 50-16,26-1 15,-51 0 1,-24 50 15,0-24-15</inkml:trace>
  <inkml:trace contextRef="#ctx0" brushRef="#br0" timeOffset="5388.5927">10988 11336 0,'0'-25'93,"25"25"-61,0-25-17,49 25 1,51-49 0,-26 24-1,74-25 1,75-49-1,25 24-15,0 1 16,-74 0 0,-1 24-1,-74 0 1,-50 26 0,-49-1-1,50 25 1,-51 0-1,1-25 1,0 25 31,-25-25-31,25 25-1,0 0 32,-1 0-16,1 0-15,75 75 0,-51 24-1,26 25 1,-26 0-16,1 25 15,-1-25 1,-49-99 0,0-1-1,0 1 1,0 0 31,-24 0-16,-51 0-31,-24-1 16,-25 26-1,0 0 1,-25-26 0,-25 76-1,26-51 1,-51 50-16,-24-24 15,74-26 1,50 1 0,-50-25-1,50 24 1,0 1 0,24-25-16,50-25 15,1 0 1,-26 0-1,50 25 1,-25-25 0,-24 25 15,24-25-15,-25 0-1,25 0 1,1 0-1,-1 0-15,0 0 16,0 0 0,0 0-1</inkml:trace>
  <inkml:trace contextRef="#ctx0" brushRef="#br0" timeOffset="7123.7449">10914 11361 0,'0'24'63,"0"1"-32,0 25 16,0-25-31,0-1-1,0 1 1,0 0-16,0 0 15,0 0 1,0-1 0,25 1-1,-25 0 1,25 25 0,-25-1 15,24-24-16,-24 25 17,0-26-17,25-24 1,-25 50 0,25-50-1,-25 25 1,0 0-1,0-1-15,25 1 16,-25 0 15,0 0-15,25-25 15,-25 25-15,0-1 46,0 1 32,24-25-63,-24 25 16,25-25-16</inkml:trace>
  <inkml:trace contextRef="#ctx0" brushRef="#br0" timeOffset="9012.0006">15478 10096 0,'-49'0'32,"24"0"-17,-25 0 1,0 0 0,1 0-1,-1 0 1,-49 0-1,25 0 1,24 0-16,0 0 16,-24 0-1,24 0 1,-24 0 0,0 49-1,-1-24 1,-49 0-16,75-25 15,-1 25 1,25-1 0,0-24-1,-24 25 1,24 0 0,-25 0-1,-74 0 1,50-1-16,49-24 15,0 0 1,-24 25 0,24 0-1,0 0 1,-49 0 0,49-1-1,0-24 1,-25 50-16,26-50 15,-26 50 1,25-26 0,0 1-1,-49 0 1,24 0 0,26 0-1,-1-25 1,0 24-1,0 1-15,0 0 32,1 0-17,-1 0 1,0-25 15,25 24 0,-25-24 282,0 25-297,0 0-1,-24 0 1,-1 0-1,25-25-15,1 0 16,-1 24 0,0-24-1,0 25 1,0-25 0,25 25-16,-24-25 15,-1 0 48,25 25-63</inkml:trace>
  <inkml:trace contextRef="#ctx0" brushRef="#br0" timeOffset="10112.7349">12849 10790 0,'0'25'79,"0"24"-64,-25-49 1,25 25-1,0 0 17,-25-25-17,0 25-15,25 24 16,0-24 0,-24 25-1,-1-25 1,25 24-1,0-24 1,-25 0-16,25 0 16,0 0-1,0-1 32,0 1-16,25-25 16,0 25-15,49-25-17,-24 25 1,-26-25-1,1 0 1,25 0-16,-25 0 16,-1 0-1,1 0 17,0 0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1:12:06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17190 10145 0,'0'25'140,"0"25"-124,24-26 0,-24 1-1,0 0 1,25-25 78,25 0-32,-25 0-31,24-50-31,1 26 16,-1-26 0,26 25-1,-25-24 1,-26 24 0,26 0-1,-25 0-15,0 0 31,-1 25-15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1:19:46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26516 10096 0,'0'-25'62,"0"0"-46,75 25 0,-1 0-1,0 0 1,50 0-1,0 25 1,25 0-16,-74-25 16,-1 0-1,-24 24 1,49-24 0,-25 0-1,-24 0-15,0 25 16,-26-25-1,1 0 1,0 25 0,25-25 15,-26 0-31,1 0 16,25 0-1,-25 0 1,24 25-1,1-25 1,-1 25 0,-24-25-16,0 0 31,-25 24 125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59558" y="2022809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Python Program to insert a </a:t>
            </a:r>
            <a:r>
              <a:rPr lang="en-US" sz="2800" dirty="0" smtClean="0">
                <a:solidFill>
                  <a:srgbClr val="002060"/>
                </a:solidFill>
              </a:rPr>
              <a:t>Image as button in </a:t>
            </a:r>
            <a:r>
              <a:rPr lang="en-US" sz="2800" dirty="0">
                <a:solidFill>
                  <a:srgbClr val="002060"/>
                </a:solidFill>
              </a:rPr>
              <a:t>Window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29040" y="2170080"/>
              <a:ext cx="4492080" cy="2241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9680" y="2160720"/>
                <a:ext cx="4510800" cy="22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99004"/>
            <a:ext cx="9144000" cy="481991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</a:t>
            </a:r>
            <a:r>
              <a:rPr lang="en-US" dirty="0">
                <a:solidFill>
                  <a:srgbClr val="002060"/>
                </a:solidFill>
              </a:rPr>
              <a:t>: Import </a:t>
            </a:r>
            <a:r>
              <a:rPr lang="en-US" dirty="0" err="1">
                <a:solidFill>
                  <a:srgbClr val="002060"/>
                </a:solidFill>
              </a:rPr>
              <a:t>tkinter</a:t>
            </a:r>
            <a:r>
              <a:rPr lang="en-US" dirty="0">
                <a:solidFill>
                  <a:srgbClr val="002060"/>
                </a:solidFill>
              </a:rPr>
              <a:t> module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basic window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Insert a Image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a button having background image as inserted 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</a:t>
            </a:r>
            <a:r>
              <a:rPr lang="en-US" dirty="0">
                <a:solidFill>
                  <a:srgbClr val="002060"/>
                </a:solidFill>
              </a:rPr>
              <a:t>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188400" y="3598560"/>
              <a:ext cx="196560" cy="107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9040" y="3589200"/>
                <a:ext cx="21528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Desktop Python Program to insert a Image as </a:t>
            </a:r>
            <a:r>
              <a:rPr lang="en-US" sz="2400" dirty="0" smtClean="0">
                <a:solidFill>
                  <a:srgbClr val="002060"/>
                </a:solidFill>
              </a:rPr>
              <a:t>button </a:t>
            </a:r>
            <a:r>
              <a:rPr lang="en-US" sz="2400" b="1" dirty="0" smtClean="0">
                <a:solidFill>
                  <a:srgbClr val="002060"/>
                </a:solidFill>
              </a:rPr>
              <a:t>with text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in Window.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545760" y="3616560"/>
              <a:ext cx="554040" cy="71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6400" y="3607200"/>
                <a:ext cx="57276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5059</TotalTime>
  <Words>73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175</cp:revision>
  <dcterms:created xsi:type="dcterms:W3CDTF">2021-11-08T00:20:31Z</dcterms:created>
  <dcterms:modified xsi:type="dcterms:W3CDTF">2022-10-09T01:19:52Z</dcterms:modified>
</cp:coreProperties>
</file>