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30:31.5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21903 8260 0,'24'0'31,"1"0"0,0 0-31,0 0 16,24 0 0,26 0-1,49 0 1,74 25-1,25 0 1,-49-1 0,25-24-1,-1 0 1,75 0-16,-75 0 16,100 0-1,-124 0 1,-50-24-1,24-1 1,-24 0 0,0 25-16,-49 0 15,-1 0 1,-49 0 0,0-25-1,0 25 1,0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30:59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8186 0,'25'0'32,"-1"-25"-17,26 0 1,-25 0 0,0 0-1,-1 1-15,1-1 16,-25 0-1,50 0 1,0-74 0,-1 49-1,-24 1 1,49-51 0,1 1-16,24 0 15,-49 49 1,-26 26-1,1-1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1:33:46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19819 10319 0,'0'-25'46,"25"25"-14,0 0-17,24 0 1,50 0 0,25 0-16,0 0 15,75 0 1,-26 0-1,76 0 1,-1 0 0,173 25-1,-98 0 1,-100-1 0,-49 26-1,-26-25-15,-73 0 16,-50-25-1,24 0 1,-49 24 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</a:t>
            </a:r>
            <a:r>
              <a:rPr lang="en-US" sz="2800" dirty="0">
                <a:solidFill>
                  <a:srgbClr val="002060"/>
                </a:solidFill>
              </a:rPr>
              <a:t>Python </a:t>
            </a:r>
            <a:r>
              <a:rPr lang="en-US" sz="2800" dirty="0" smtClean="0">
                <a:solidFill>
                  <a:srgbClr val="002060"/>
                </a:solidFill>
              </a:rPr>
              <a:t>program </a:t>
            </a:r>
            <a:r>
              <a:rPr lang="en-US" sz="2800" dirty="0">
                <a:solidFill>
                  <a:srgbClr val="002060"/>
                </a:solidFill>
              </a:rPr>
              <a:t>to </a:t>
            </a:r>
            <a:r>
              <a:rPr lang="en-US" sz="2800" dirty="0" smtClean="0">
                <a:solidFill>
                  <a:srgbClr val="002060"/>
                </a:solidFill>
              </a:rPr>
              <a:t>create a Checkboxes.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85080" y="2964600"/>
              <a:ext cx="109872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5720" y="2955240"/>
                <a:ext cx="111744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71708"/>
            <a:ext cx="9144000" cy="457425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Tkinter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module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</a:t>
            </a:r>
            <a:r>
              <a:rPr lang="en-US" dirty="0">
                <a:solidFill>
                  <a:srgbClr val="002060"/>
                </a:solidFill>
              </a:rPr>
              <a:t>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Insert some check boxes in a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224040" y="2661120"/>
              <a:ext cx="259200" cy="28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14680" y="2651760"/>
                <a:ext cx="2779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Python program to create a Checkboxes to change </a:t>
            </a:r>
            <a:r>
              <a:rPr lang="en-US" sz="2400" dirty="0" smtClean="0">
                <a:solidFill>
                  <a:srgbClr val="002060"/>
                </a:solidFill>
              </a:rPr>
              <a:t>background </a:t>
            </a:r>
            <a:r>
              <a:rPr lang="en-US" sz="2400" dirty="0">
                <a:solidFill>
                  <a:srgbClr val="002060"/>
                </a:solidFill>
              </a:rPr>
              <a:t>color, cursor, font, </a:t>
            </a:r>
            <a:r>
              <a:rPr lang="en-US" sz="2400" dirty="0" err="1">
                <a:solidFill>
                  <a:srgbClr val="002060"/>
                </a:solidFill>
              </a:rPr>
              <a:t>fg</a:t>
            </a:r>
            <a:r>
              <a:rPr lang="en-US" sz="2400" dirty="0">
                <a:solidFill>
                  <a:srgbClr val="002060"/>
                </a:solidFill>
              </a:rPr>
              <a:t>, border etc.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34840" y="3705840"/>
              <a:ext cx="991440" cy="71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5480" y="3696480"/>
                <a:ext cx="10101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Words>70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178</cp:revision>
  <dcterms:created xsi:type="dcterms:W3CDTF">2021-11-08T00:20:31Z</dcterms:created>
  <dcterms:modified xsi:type="dcterms:W3CDTF">2022-10-09T01:34:06Z</dcterms:modified>
</cp:coreProperties>
</file>