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12:43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9153 6548 0,'0'25'32,"0"0"-1,0 25-16,0-1 1,0 26 0,0 49-1,50-75 1,-50-24 0,0 25-1,24-50 79,1 0-78,25-25-1,-25-49-15,49-26 16,174-98-1,25-25 1,-50 74 0,-49 0-1,-50 50 1,-50 74 0,1 0-16,-51 0 15,1 25 1,0 0-1</inkml:trace>
  <inkml:trace contextRef="#ctx0" brushRef="#br0" timeOffset="1895.2617">18355 8458 0,'0'0'0,"0"-24"16,25 24 30,0 0-30,25 0 0,148 0-1,-24 0 1,74 0 0,124 0-16,-50 0 15,-98 0 1,-51 0-1,50 0 1,75 0 0,49 0-1,-148 0 1,-100 0 0,-49 0-16,-26 0 15,26 0 1,-25 0 15,0 0 0,49-50-31</inkml:trace>
  <inkml:trace contextRef="#ctx0" brushRef="#br0" timeOffset="3491.3249">8012 11261 0,'25'-24'47,"24"-1"-31,51 0-16,172-74 15,423-100 1,-25 26 0,123-26-1,-197 50 1,-75 25-1,223-24 1,-223 48 0,-248 1-16,-149 74 15,-50 25 1,-49-25 0,0 25-1,-1 0 1,1 0 46,0 50-15,25 49-31,24 149-1,50 149 1,-50-74 0,26 74-1,24 247-15,-75-271 16,-24-175 0,-25-124-1,25-24 1,-25-25-1</inkml:trace>
  <inkml:trace contextRef="#ctx0" brushRef="#br0" timeOffset="6111.0683">8062 11435 0,'24'0'62,"1"74"-15,25 50-47,24-24 16,1 48-1,24 26 1,0 149 0,50-26-1,0-24 1,-50-99-16,-74-75 16,24-25-1,-24-24 1,-25 24-1,50 1 1,-25 24 0,-1-49-1,1-1 1,-25 1 0,25-25-16,-25-1 15,0 1 1,0 0 15,0 25-15,0-26 15,0 1-15,0 0-1,0 0 32,0 0 0,25-25-31,24 0 15,150 0-16,-26-50 1,-49 25 0,50-24-1,124-1 1,-1 0-16,-73-24 31,-1 0-31,0 49 16,-24-25-1,-1 1 1,0 24 0,-49 0-1,-50 25-15,-49-25 16,24 0 0,1 1-1,-25 24 1,-1-25-1,1 25-15,-25 0 16,24 0 203,26-25-204,49-25 1,148 1-16,-73 24 16,-50 0-1,-75 25 1,1 0 0,-1-25-1,0 25 1,-24-25-16,-25 25 15,0 0 1,-1-24 0,1-1 15,0 0-15,25 0-1,-26 0 1,26-24-1,0 24 1,-26 0 0,1 25-16,0-25 15,0 1 17,-25-1-17,25 25 1,-1-25-1,26 25 1,0-25-16,-1 0 16,-24 25-1,25 0 1,-26 0 0,1 0-16,0 0 15</inkml:trace>
  <inkml:trace contextRef="#ctx0" brushRef="#br0" timeOffset="7817.2039">4936 10815 0,'0'0'0,"25"0"15,0 0 1,0 0 15,99 0-15,24 25 0,76-1-16,-100 26 15,0-25 1,-50 0-1,100-1 1,396 76 0,-247-51-16,-150 1 15,-73-25 1,24 24 0,49 26-1,-98-75 204,24 0-203,223 25-1,26-1 1,48 1-1,101 25 1,-200 24 0,-123-49-1,-100 0-15,-49-25 16,-25 25 0</inkml:trace>
  <inkml:trace contextRef="#ctx0" brushRef="#br0" timeOffset="8623.7417">9748 11212 0,'25'49'109,"25"-24"-109,-1 50 16,50-26 0,1 26-1,-26-51 1,-24-24-1,-1 25 1,-49 0-16,-24-25 78,-51 25-62,1 0-1,-100 24 1,50 1-16,-25-1 16,50-24-1,25 0 1,24-25 0,0 25-1,26-25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13:07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18207 9748 0,'0'50'93,"24"-1"-77,1 1 0,-25-25-16,0 24 15,0-24 1,0 0 0,0 0 15,0 0-16,25-25 17,25 0 30,-26 0-46,26-50-1,99-24 1,25-100 0,24 0-1,75-49-15,198-74 16,75-51 0,-348 175-1,-74 73 1,-74 51-1,-25 49 1,-1 0 0</inkml:trace>
  <inkml:trace contextRef="#ctx0" brushRef="#br0" timeOffset="2525.6823">12328 8632 0,'50'0'78,"49"0"-62,74 0 0,-49 0-1,0 0 1,-49 0-1,24 0 1,25 0-16,75 0 16,73 50-1,-48-26 1,-1 51 0,-25-26-1,75 51 1,-25-26-1,-74-24 1,-75-1-16,25 1 16,-25 0-1,25-1 1,-24 1 0,24-25-1,0-1 1,0 26-16,-25-50 15,25 25 1,-50 0 0,50 74-1,-99-74 1,25 49 0,-25-24-1,-1-1-15,1-24 16,25 25-1,-50-26 17,25-24-17,-25 25 1,0 0 15,0 0 16,0 0-16,0-1 1</inkml:trace>
  <inkml:trace contextRef="#ctx0" brushRef="#br0" timeOffset="3510.3358">16073 9872 0,'25'0'31,"0"0"0,0 0-15,0 0 15,24 25-15,26 25-1,-1-1 1,-49-49 0,0 25-1,0-25 1,24 25-1,1 0 1,-25-25 0,24 0-1,1 0 1,-25 0 0,24 0 15,1 0-16,-25-25 1,-1 0 0,-24-25 15,25-123-15,0-1-1,-25 50 1,0 25-16,25 49 15,-25 26 1,0-1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16:03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18132 10120 0,'25'0'94,"124"0"-78,124 50-1,74-25 1,149 49-16,149-49 16,-323 25-1,26-50 1,-75 0 0,24 0-1,-24 0 1,-74 0-1,-100 0 1,-25 0-16,-49 0 16,0 0-1,0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Create a Desktop Python Program to insert Image in Window.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76960" y="2134080"/>
              <a:ext cx="5992200" cy="2911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600" y="2124720"/>
                <a:ext cx="6010920" cy="29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99002"/>
            <a:ext cx="9144000" cy="46561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</a:t>
            </a:r>
            <a:r>
              <a:rPr lang="en-US" dirty="0">
                <a:solidFill>
                  <a:srgbClr val="002060"/>
                </a:solidFill>
              </a:rPr>
              <a:t>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Insert a Image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label having background image as inserted 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>
                <a:solidFill>
                  <a:srgbClr val="002060"/>
                </a:solidFill>
              </a:rPr>
              <a:t>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438080" y="3027240"/>
              <a:ext cx="2991600" cy="598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720" y="3017880"/>
                <a:ext cx="3010320" cy="6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insert Image in </a:t>
            </a:r>
            <a:r>
              <a:rPr lang="en-US" sz="2400" dirty="0" smtClean="0">
                <a:solidFill>
                  <a:srgbClr val="002060"/>
                </a:solidFill>
              </a:rPr>
              <a:t>Window when a user click </a:t>
            </a:r>
            <a:r>
              <a:rPr lang="en-US" sz="2400" smtClean="0">
                <a:solidFill>
                  <a:srgbClr val="002060"/>
                </a:solidFill>
              </a:rPr>
              <a:t>on button.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27520" y="3643200"/>
              <a:ext cx="1402560" cy="81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8160" y="3633840"/>
                <a:ext cx="1421280" cy="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Words>71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175</cp:revision>
  <dcterms:created xsi:type="dcterms:W3CDTF">2021-11-08T00:20:31Z</dcterms:created>
  <dcterms:modified xsi:type="dcterms:W3CDTF">2022-10-09T02:16:45Z</dcterms:modified>
</cp:coreProperties>
</file>