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33:04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16545 10319 0,'0'0'0,"0"-25"16,25 0 77,74 25-93,124-25 16,75 1 0,24 24-1,50 0 1,-74 0 0,-149 0-1,-75 0 1,-24 0-1,-26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33:10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19248 7714 0,'50'0'78,"24"0"-62,224-25-1,49 25 1,-123 0-16,-51-24 16,-74 24-1,-49 0 1,-25 0-1,24 0 1,-24 0 15</inkml:trace>
  <inkml:trace contextRef="#ctx0" brushRef="#br0" timeOffset="1161.7716">22671 7491 0,'0'-25'94,"25"25"-63,75 0-15,73 0-16,-24 0 15,49 0 1,1 0 0,-1 0-1,-49 0 1,0 0-1,-25-25 1,-50 25-16,-24 0 16,-25 0-1,24-24 1,1 24 0,24 0-1,26 0 1,48 0-1,-24 0 1,-24-25 0,49 25-16,-75 0 15,0 0 1,-24 0 0,24 0-1,1 0 1,24 0-16,25 0 15,0 0 1,-74 0 0,-1 0-1,-24 0 1,0 0 0,0 0 15</inkml:trace>
  <inkml:trace contextRef="#ctx0" brushRef="#br0" timeOffset="5954.9609">15974 10393 0,'0'-25'47,"25"1"-16,0 24-15,0-25-1,-1 25 1,1 0-16,0 0 15,0 0 1,0 0 0,-1 0-1,1 0 1,0 49 0,-25-24-1,0 0 1,0 25-16,0-26 31,0 1-15,0 0 15,25-25 16,-25-25-32,0-24 17,0 24-17,25-25 1,-25 25 0,24 1-1,-24-26-15,0 0 31,25 26 1,0 24 15,-25 24 62,0 1-93,0 25-1,0-1-15,0 1 16,0 0-1,0-26 1,25-24 78,0 0-63</inkml:trace>
  <inkml:trace contextRef="#ctx0" brushRef="#br0" timeOffset="7387.9168">17041 9922 0,'0'0'0,"0"25"94,0-1-78,25 1-1,-25 0 1,0 0-16,24 0 16,1-25 46,0-25-31,0 0-15,-25 0 0,25 25-1,-25-25 1,0 100 78,24-25-79,26-1 1,-25-24-1,0 0 1,-1 0 0,1-1-16,-25 1 15,25 0 1,-25 0 15,0 0 0,0-1-31,0 1 16,0 0 15,0 0 1,-25-25 30,-24 0-46,49-25 15,-25 0-15</inkml:trace>
  <inkml:trace contextRef="#ctx0" brushRef="#br0" timeOffset="9151.0891">22622 8756 0,'0'0'0,"25"-25"16,24 25 0,1 0-1,24 0 1,1 0 0,-1 25-1,-24 25 1,-25-26-1,-25 1-15,0 0 16,0 25 0,0-26-1,0 1 1,0 25 0,0-25 15,0 0 78,0-1-62,24-24 31,1-24-62,-25-1-1,0 0 1,25-25 0,-25 25-16,25 1 15,-25-26 1,25 50 0,-25-25-1,0 0 16,24 25-15,-24 25 93,0 25-93,0-1-16,0 1 16,0 0-1,0-25 1,0-1 0,25-24 15,0 0 0,0 0 0,0 0-15,-1 0 0,1-24-1</inkml:trace>
  <inkml:trace contextRef="#ctx0" brushRef="#br0" timeOffset="10318.8686">23540 8781 0,'0'25'78,"49"-1"-47,-49 26-15,25-50 0,-25 25-16,25 0 15,0-25 1,-1 24 15,1-24 0,25 0 1,-25-74-17,24 0 1,-24-1-1,-25 50 1,0 1 0,0 48 93,25 26-93,0 49-1,24 50 1,-24-25 0,-25-49-1,0-26-15,25 1 16,0-25-1,-25 24 1,0-24 78,-25-25-32,0 0-30,0-25-17,25 0 1,0 1-16,-24-1 15,24 0 1,0 0 31,0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33:32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17735 8235 0,'25'0'110,"-25"50"-95,50-25 1,-25-25 0,-1 24-16,1-24 31,0 0-15,0 0-1,24-24 1,51-26-1,-51 0-15,26-24 16,-1-25 0,100-75-1,-50 0 1,0 75 0,-25 0-1,0 25 1,-74 49-16,0 0 15</inkml:trace>
  <inkml:trace contextRef="#ctx0" brushRef="#br0" timeOffset="2905.9291">11708 9624 0,'0'50'78,"0"-1"-62,25 51-16,-25-26 15,0-24 1,24-26 0,-24 1-1,25-25 1,-25-25 15,25 1-15,0-1-1,49-74 1,-24-1 0,49 1-1,25 0-15,0 0 16,-49 24-1,-26 26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47:06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17016 9872 0,'0'-25'31,"149"25"63,124 0-94,74 0 15,223 0 1,175 0 0,-200 0-1,-123 25 1,-124 0 0,-100 0-16,-24 24 31,-75-24-31,-25-25 15,-24 25 1,-25-25 15,0 0 126</inkml:trace>
  <inkml:trace contextRef="#ctx0" brushRef="#br0" timeOffset="3102.0587">7913 10517 0,'0'0'0,"0"25"16,0 0-1,24 0 79,1 24-94,0-49 16,0 0 15,-25 25-15,124-124 30,124-124-30,99-50 0,25-75-16,-124 125 15,-124 149 1,-99 24 0,0 50-1,-25-25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956200" y="3679200"/>
              <a:ext cx="696600" cy="3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6840" y="3669840"/>
                <a:ext cx="71532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Python program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 smtClean="0">
                <a:solidFill>
                  <a:srgbClr val="002060"/>
                </a:solidFill>
              </a:rPr>
              <a:t>get first </a:t>
            </a:r>
            <a:r>
              <a:rPr lang="en-US" sz="2800" dirty="0" smtClean="0">
                <a:solidFill>
                  <a:srgbClr val="002060"/>
                </a:solidFill>
              </a:rPr>
              <a:t>and last name from user to display full name to user.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750640" y="2661120"/>
              <a:ext cx="3590280" cy="1134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1280" y="2651760"/>
                <a:ext cx="3609000" cy="11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485356"/>
            <a:ext cx="9144000" cy="42467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 </a:t>
            </a:r>
            <a:r>
              <a:rPr lang="en-US" dirty="0" err="1" smtClean="0">
                <a:solidFill>
                  <a:srgbClr val="002060"/>
                </a:solidFill>
              </a:rPr>
              <a:t>tkinter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first name and last name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a full name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14880" y="2652120"/>
              <a:ext cx="2607840" cy="946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5520" y="2642760"/>
                <a:ext cx="2626560" cy="9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2947915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Python program </a:t>
            </a:r>
            <a:r>
              <a:rPr lang="en-US" sz="2400" dirty="0" smtClean="0">
                <a:solidFill>
                  <a:srgbClr val="002060"/>
                </a:solidFill>
              </a:rPr>
              <a:t>to get a number from user to display </a:t>
            </a:r>
            <a:r>
              <a:rPr lang="en-US" sz="2400" smtClean="0">
                <a:solidFill>
                  <a:srgbClr val="002060"/>
                </a:solidFill>
              </a:rPr>
              <a:t>its cube.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48680" y="3366360"/>
              <a:ext cx="4715280" cy="473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320" y="3357000"/>
                <a:ext cx="473400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Words>77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175</cp:revision>
  <dcterms:created xsi:type="dcterms:W3CDTF">2021-11-08T00:20:31Z</dcterms:created>
  <dcterms:modified xsi:type="dcterms:W3CDTF">2022-10-09T04:01:33Z</dcterms:modified>
</cp:coreProperties>
</file>