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2:47:56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6623 6077 0,'0'25'47,"0"0"-31,49 124-1,26 24 1,-50-24-1,-1-75-15,1-49 32,-25 0-32,25-25 109,0-25-109,49-49 31,1-25-31,74-75 16,-25 75 0,-50 24-1,-24 26 1,-1 24-1,26-25 1,-51 26-16,1 24 16,0 0-1,0 0 1</inkml:trace>
  <inkml:trace contextRef="#ctx0" brushRef="#br0" timeOffset="2033.3502">19422 7739 0,'0'-25'47,"50"25"-31,49-25-16,75 25 15,-1 0 1,-24 0 0,124 0-16,99 0 15,471 50 1,-148-25 0,-323 49-1,-99-49 1,-100 0-16,-24 0 31,-74-25-31,-1 0 16,0 0-1,26 0 1,-1 0-16,0 0 16,25 0-1,50-25 1,-75 25-1,-25 0 1,-49 0 0,0 0-1,-25-25 17,25 25-17</inkml:trace>
  <inkml:trace contextRef="#ctx0" brushRef="#br0" timeOffset="6070.0398">16272 10244 0,'-25'0'47,"25"50"-15,0 49-17,0 0-15,0 1 16,-25 24-1,25-50 1,0 25 0,0-74-1,0 0 1,0 0 0</inkml:trace>
  <inkml:trace contextRef="#ctx0" brushRef="#br0" timeOffset="7171.774">16495 10567 0,'0'49'63,"0"-24"-47,0 0-1,0 25 1,25-26 15,25 1-15,-50 0-1,24-25 1,1 0 0,0 0-1,0 0 16,0-25-15,-1-24 15,-24-1-15,25 25 0,-25 0-1,0-24 1,0 24-1,0 0-15,0 0 16,-49 1 31,24 24-31,0 0-1,0 0 1,-24 0-1,24 0 1,0 0-16,0 0 47,25 24 0,-25-24-16,25 25-15,0 0-1,-24-25 17,24 25-17</inkml:trace>
  <inkml:trace contextRef="#ctx0" brushRef="#br0" timeOffset="13876.2336">17661 10096 0,'0'-25'109,"25"25"-93,0 0 0,-1 0-1,1 0 16,0 0-15,0-25 15,0 25 1,-1 0 186,1 0-202,0 0 31,0 0 0,-25 25-47,25 0 62,-25-1-31,0 1 1,0 0-17,0 0 1,0 0 0,0-1 15,0 1-16,0 0 17,0 25-1,-25-26-31,25 1 16,-25-25-1,25 25 1,-25 0-1,0 0 17,25-1-17,-24 26 1,-1-25 0,25 0-1,0-1 1,-25 1-1,25 25 17,-25-25-17,0-1 1,25 1 0,0 0 15,0 0 0,0 0 0,50-25 79,-25 0-95,0 0 1,24 0 0,-24-25-1,0 25 1,0 0 15,-25-25-15,24 25-1,1 0 17,0 0-1,0 0 16</inkml:trace>
  <inkml:trace contextRef="#ctx0" brushRef="#br0" timeOffset="15026.0061">17413 9525 0,'0'25'16,"0"74"-1,-25 0 1,0 50-1,-24-25 1,24 25 0,25-50-1,-50 25-15,25-25 16,1 25 0,-1-24-1,0-1 1,25-25-16,-25 75 15,0-50 1,1-24 0,24-1-1,-25 1 1,25-26 0,0 1-16,0-25 15,0-1 1,0 26-1,0-25 1,-25 0 0,25-1-1,0 1 17</inkml:trace>
  <inkml:trace contextRef="#ctx0" brushRef="#br0" timeOffset="15863.5576">19323 10393 0,'25'-25'78,"-1"25"-62,26-24 0,0-1-16,-26 25 15,1-25 1,25 0-1,-25 25 17</inkml:trace>
  <inkml:trace contextRef="#ctx0" brushRef="#br0" timeOffset="16311.8599">19496 10542 0</inkml:trace>
  <inkml:trace contextRef="#ctx0" brushRef="#br0" timeOffset="17656.7503">20861 9550 0,'-50'0'16,"-24"0"-1,-1 49 1,26-24 0,-1 0-16,0-25 15,26 0 1,-1 25-1,0-25 1,0 0 0,25 74 156,0-24-172,0-1 15,25-24 1,-25 0-1,0 0 1,0 0 0,25-25 46,0 0-46,-1 0-1,-24-25 1,50 0 0,0 0-1,-1 25 1,-24-25 0,0 25-1,25-24-15,-26 24 16,1 0-1,0 0 1,0 0 15,0 0-31,-25 24 16,24-24 0,-24 25-1,25 25 1,0-25-1,-25-1 1,0 26 0,0-25-1,0 0-15,0 0 32,0-1-17,0 1 16,0 0-31,0 0 32,0 0-1,-25-25-15,25 24-1,-25-24 1,1 25-16</inkml:trace>
  <inkml:trace contextRef="#ctx0" brushRef="#br0" timeOffset="19209.7871">20861 11063 0,'0'49'47,"0"1"-32,0-25 1,0 25 0,0-1-1,0 1 1,0 24-1,0-49-15,25 25 16,-1-1 0,1-24-1,0 0 1,0 0 0,-25-1-1,25-24-15,-1 0 16,1 0-1,0 0 1,0 0 0,0 0-1,-1 0 1,1 0 0,-25-24-1,25-1 1,0 0-1,0-25 1,24 26-16,-49-1 16,25-25-1,-25 25 1,0-24 0,0 24-1,0-25-15,0 26 16,0-1-1,0 0 17,0 0-17,0 0 1,-25 25-16,0-25 16,-24-24 15,-1 49-16,25 0 17,1 0-17,-1 0 1,0 0 0,-25 0-1,1 0 1,24 25-1,0-25 1,-24 24 0,24 1-1,0-25 1,0 0 0,25 25-16,0 0 31</inkml:trace>
  <inkml:trace contextRef="#ctx0" brushRef="#br0" timeOffset="20257.4813">21481 10840 0,'0'24'109,"0"1"-93,0 0-1,0 25 1,0-1 0,25-49 77,-1 0-77,26 0-16,0-25 16,24-49-1,25-25 1,-49 49 0,0 1-1,24-1-15,-24 0 16,-1 26-1,1-26 1,-25 25 0,-1 0-1,1 1 1,0 24-16,-25-25 16,25 25-1,-25-25 16</inkml:trace>
  <inkml:trace contextRef="#ctx0" brushRef="#br0" timeOffset="22098.7095">15726 13171 0,'0'-25'47,"0"50"-16,0 50-15,0-1-1,0 1 1,0-1 0,-25 0-1,25-24 1,0-25 0,0 24-1,0-24 16</inkml:trace>
  <inkml:trace contextRef="#ctx0" brushRef="#br0" timeOffset="22996.3058">16098 13221 0,'0'25'94,"0"0"-78,0 24-1,-25 26 1,25-1-16,-24 25 31,24-49-31,-25 24 16,25-49 0,0 0-1,0 0-15,0-1 16,0 1 15,0 0 0,0 0 32</inkml:trace>
  <inkml:trace contextRef="#ctx0" brushRef="#br0" timeOffset="23895.9044">17165 12898 0,'-25'25'47,"0"25"-32,0-1 1,-24 1 0,49 49-1,-25-24 1,0 49-16,-24 0 16,49-50-1,-25 1 1,25-1-1,0-49 1,0 0-16,0-1 16</inkml:trace>
  <inkml:trace contextRef="#ctx0" brushRef="#br0" timeOffset="25152.7401">17438 13221 0,'0'-25'47,"24"0"-32,26 25 17,-25-25-17,0 25 1,0 0 15,-1 0-15,-24 50-1,25-50 1,-25 50-16,25-25 16,-25 24-1,0-24 1,0 0 0,0 24-1,0 1 1,0-25-1,0 24-15,-25 1 16,25-25 15,0 0-15,0-1 0,0 1-1,-25-25 16,25 25-15,0 0 15,25-25 79,25 0-95,49-25-15,25 0 16,0 0 0,-74 25-1,-26-24 1,1 24-1</inkml:trace>
  <inkml:trace contextRef="#ctx0" brushRef="#br0" timeOffset="26134.3948">19100 13221 0,'24'0'110,"26"0"-95,0-25 1,49-25-16,50 1 16,124-1-1,-75 1 1,-49 24 0,-50 25-1,-49 0 1,-1-25-1,-24 25 1,0 0-16</inkml:trace>
  <inkml:trace contextRef="#ctx0" brushRef="#br0" timeOffset="26930.926">20141 12700 0,'25'0'125,"25"25"-94,49 0-31,-25-1 16,1 1-1,-26 0 1,1 0 0,-25 0-16,24-1 15,-49 1 1,50-25 0,-50 25-1,0 0 1,0 0 46,0 24-46,0-24 0,0 25-1,-50-1 1,26-24 15,24 0-31,0 0 16,-25-25-1</inkml:trace>
  <inkml:trace contextRef="#ctx0" brushRef="#br0" timeOffset="29653.7368">22275 12278 0,'-25'0'63,"-50"0"-48,26 25 1,24 0 0,-49 0-1,49 0 1,0-25-1,0 24 1,0-24 15,25 25 94,0 0-109,0 0 0,0 24-1,0 26 1,0-1-1,0-24 1,0-25 0,0-1-1,25-24 32,0 0 0,0-24-47,24-1 31,-24 25-15,50-25 0,24-25-1,-25 50 1,-24 0-1,-25 0 1,24 0 0,-24 25-1,25 50 1,-26-1 0,-24-24-1,0-26 1,0 1-1,0 0 1,0 0 47,0 0-48,-24-1 16,-1-24-15,-25 25 0,25 0-16,-24 0 31,-1-25-15,25 0-1,1 0 1,-1 0-16</inkml:trace>
  <inkml:trace contextRef="#ctx0" brushRef="#br0" timeOffset="30853.5367">23192 12849 0</inkml:trace>
  <inkml:trace contextRef="#ctx0" brushRef="#br0" timeOffset="32398.5652">22845 13469 0,'25'0'94,"0"25"-63,-25 24-15,25 51 0,-25-51-16,0 26 15,24-26 1,-24-24 0,0 25-1,0-26 1,0 1-1,0 0 1,0 0-16,25 0 31,-25-1-15</inkml:trace>
  <inkml:trace contextRef="#ctx0" brushRef="#br0" timeOffset="34192.7584">23366 13494 0,'0'0'0,"0"-25"16,-25 25 15,25-25-15,-25 0 0,1 25-16,-1-24 15,-25-1 1,1 25-1,-1-25 1,25 0 0,-24 25-1,24-25 1,0 25 0,-25-24-1,26 24-15,-51 0 16,26 0-1,24 0 1,-25 0 0,25 0-1,0 0-15,-24 0 16,24 0 0,-25 0 15,50 24 0,0 1-15,0 0 15,-24 0-15,24 0-1,-25 24-15,25 1 16,0-25-1,0 24 1,0 1 0,0-1-1,0 26 1,0-26 0,0-24-1,0 0-15,0 25 16,0-26-1,0 1 1,0 0 0,0 0-1,0 0 1,0 24-16,0 1 16,0-1-1,0-24 1,0 0-1,0 0 1,0 24 0,0-24 15,25-25 16,-25 25-32,49-25-15,-24 25 16,25-25 0,-1 0-1,1 0 1,24 0 0,-24 0-16,0 0 15,-1 0 1,1 0-1,-1 0 1,-24 0 0,25 0-1,-1 0-15,26-25 16,-26 0 0,-49-24-1,25 49 1,0-25-1,-25-25 17,25-24-32,0-1 15,-1 1 1,-24 0 0,0 24-1,0 25 1,0 0-1,0-24 1,0-50 0,0 24-16,0 1 15,0 24 1,0 25 0,0 1-1</inkml:trace>
  <inkml:trace contextRef="#ctx0" brushRef="#br0" timeOffset="35014.305">23440 13370 0,'0'0'0,"50"25"78,-25 24-63,0 1 1,-1-1 0,1 1-16,-25 0 15,25-26 1,-25 1-1,0 0 1,25-25 31,24 0 0,51-50-32,98-98-15,75-26 16,25-49 0,-75 74-1,-124 50 1,-24 74 0,-51-25-1,1 50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2:51:55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18653 10096 0,'0'-25'46,"75"25"1,49-25-31,-25 25 0,74 0-1,-49 0-15,50 0 16,0 0-1,-1-25 1,26 25 0,148 0-16,-49 0 15,-75 0 1,-49 0 0,-75 0-1,-25 0 1,-24 0-1,24 0 1,1 0-16,49 0 16,-25 0-1,-25 0 1,-24 0 0,24 0-1,-24 0-15,-25 0 16,24 25-1,-24-25 1,0 0 0,0 0 15,0 25-15,-1-25 93,1 0-62,0 0-16,0 0 0,-25 25 1,25-25-32,-1 0 46,1 0-30</inkml:trace>
  <inkml:trace contextRef="#ctx0" brushRef="#br0" timeOffset="4151.765">14486 11112 0,'25'0'93,"74"0"-77,25 0 0,0 0-1,25 0 1,-25 25-1,-50 0 1,25 0-16,-49-25 16,0 25-1,-25-25 1,24 0 0,-24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87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Desktop Python program </a:t>
            </a:r>
            <a:r>
              <a:rPr lang="en-US" sz="2800" dirty="0" smtClean="0">
                <a:solidFill>
                  <a:srgbClr val="002060"/>
                </a:solidFill>
              </a:rPr>
              <a:t>to get two number from user to display their reminder after division.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384280" y="2170080"/>
              <a:ext cx="6617160" cy="3000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4920" y="2160720"/>
                <a:ext cx="6635880" cy="301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2" y="1362525"/>
            <a:ext cx="9144000" cy="469708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Import a </a:t>
            </a:r>
            <a:r>
              <a:rPr lang="en-US" dirty="0" err="1" smtClean="0">
                <a:solidFill>
                  <a:srgbClr val="002060"/>
                </a:solidFill>
              </a:rPr>
              <a:t>tkinter</a:t>
            </a:r>
            <a:r>
              <a:rPr lang="en-US" dirty="0" smtClean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Read two number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Divide two number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Display their reminder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Desktop Python program </a:t>
            </a:r>
            <a:r>
              <a:rPr lang="en-US" sz="2400" dirty="0" smtClean="0">
                <a:solidFill>
                  <a:srgbClr val="002060"/>
                </a:solidFill>
              </a:rPr>
              <a:t>to get a string from user to change uppercase if user string is </a:t>
            </a:r>
            <a:r>
              <a:rPr lang="en-US" sz="2400" smtClean="0">
                <a:solidFill>
                  <a:srgbClr val="002060"/>
                </a:solidFill>
              </a:rPr>
              <a:t>in lowercase.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214960" y="3607560"/>
              <a:ext cx="2777400" cy="429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5600" y="3598200"/>
                <a:ext cx="2796120" cy="4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4872</TotalTime>
  <Words>79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174</cp:revision>
  <dcterms:created xsi:type="dcterms:W3CDTF">2021-11-08T00:20:31Z</dcterms:created>
  <dcterms:modified xsi:type="dcterms:W3CDTF">2022-10-09T04:01:41Z</dcterms:modified>
</cp:coreProperties>
</file>