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52:38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19720 7739 0,'0'-25'31,"25"0"1,74 1-17,0 24-15,50 0 16,0 0-1,148 0 1,-24-25 0,0 25-1,-25 0-15,25 0 16,-50 0 0,-124 0-1,1 0 1,-26 0-1,0 0 1,1 0 0,-1 0-1,-49 0-15,0 0 16,0 0 31</inkml:trace>
  <inkml:trace contextRef="#ctx0" brushRef="#br0" timeOffset="1163.7759">27285 7665 0,'99'-25'93,"100"25"-77,49-25-16,-25 25 16,0 0-1,50 0 1,-50 0-1,25 0 1,-123 0 0,-26 0-16,-25 0 15,-24 0 1,-25 0 0,-1 0-1,1 0 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52:53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15329 6251 0,'0'-25'31,"0"50"1,0 24-32,25 1 15,0 0 1,0-26-1,0 1 1,-1-25 15,26 0 1,148-74-32,50-100 15,0 25 1,75 1-1,-75-1-15,-74 74 32,-75 1-32,-25 24 15,-49 50 1,0 0 0</inkml:trace>
  <inkml:trace contextRef="#ctx0" brushRef="#br0" timeOffset="2714.8075">13370 7937 0,'25'50'94,"-1"25"-79,1-1 1,0-24-1,-25-26 1,0 1 0,25-25 15,0 0 16,24-25-32,75-49 1,50-75-16,-1 0 16,-24 50-1,25 0 1,-100 49 0,-49 50-1,25-25 1,-25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2:59:23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21431 10716 0,'25'0'78,"25"0"-62,24 0 0,348-50-1,-1 25 1,125 25 0,198 0-16,-124 50 15,-223-1 1,-124 51-1,-99-51 1,-75-24 0,-49 0-1,-1-25-15,75 0 266,50 0-250,49-25-1,75-25 1,-50 26-1,-50 24 1,-24-25 0,24 25-1,-123 0-15,-26 0 16,-24 0 15,-25-25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88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Python program </a:t>
            </a:r>
            <a:r>
              <a:rPr lang="en-US" sz="2800" dirty="0" smtClean="0">
                <a:solidFill>
                  <a:srgbClr val="002060"/>
                </a:solidFill>
              </a:rPr>
              <a:t>to get a character from user to check whether it is vowel or not.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99200" y="2741400"/>
              <a:ext cx="3509640" cy="4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9840" y="2732040"/>
                <a:ext cx="35283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362525"/>
            <a:ext cx="9144000" cy="45878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 </a:t>
            </a:r>
            <a:r>
              <a:rPr lang="en-US" dirty="0" err="1" smtClean="0">
                <a:solidFill>
                  <a:srgbClr val="002060"/>
                </a:solidFill>
              </a:rPr>
              <a:t>tkinter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character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vowel, if there is vowel character otherwise “consonant” should be display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13200" y="2000160"/>
              <a:ext cx="1366560" cy="96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3840" y="1990800"/>
                <a:ext cx="1385280" cy="9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Python program to </a:t>
            </a:r>
            <a:r>
              <a:rPr lang="en-US" sz="2400" dirty="0" smtClean="0">
                <a:solidFill>
                  <a:srgbClr val="002060"/>
                </a:solidFill>
              </a:rPr>
              <a:t>get a string from user </a:t>
            </a:r>
            <a:r>
              <a:rPr lang="en-US" sz="2400" smtClean="0">
                <a:solidFill>
                  <a:srgbClr val="002060"/>
                </a:solidFill>
              </a:rPr>
              <a:t>to reverse.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15160" y="3830760"/>
              <a:ext cx="2063160" cy="107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5800" y="3821400"/>
                <a:ext cx="208188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4865</TotalTime>
  <Words>81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176</cp:revision>
  <dcterms:created xsi:type="dcterms:W3CDTF">2021-11-08T00:20:31Z</dcterms:created>
  <dcterms:modified xsi:type="dcterms:W3CDTF">2022-10-09T04:01:46Z</dcterms:modified>
</cp:coreProperties>
</file>