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02:55.6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15007 6449 0,'0'25'63,"0"25"-48,0-26 1,0 1-16,25-25 78,24 0-47,50-49-15,100-51 0,-25 26-16,-1-25 15,-24 24 1,-75 51-1,-24-1 1,0 0 0,-26 0-1,1 25 1</inkml:trace>
  <inkml:trace contextRef="#ctx0" brushRef="#br0" timeOffset="1302.8697">17711 7764 0,'24'0'79,"1"0"-64,74 0 1,75 0-16,74 0 15,50-25 1,74-25 0,347-74-1,-124-24 1,522-1 0,-497 124-1,-323 0 1,-123 0-1,-100 25 1,1-24-16,-1 24 16,-24-25-1,24 25 1,-24 0 0,-25 0-1,0 0 1,-1 0-1</inkml:trace>
  <inkml:trace contextRef="#ctx0" brushRef="#br0" timeOffset="4432.9529">5011 8979 0,'0'-25'31,"0"1"-15,74 24 15,0 0-15,26 0-1,48 0-15,26 0 16,-25 0-1,-50 0 1,-49 0 0,-25 0 15,-1 0-15</inkml:trace>
  <inkml:trace contextRef="#ctx0" brushRef="#br0" timeOffset="5616.7397">10418 8905 0,'0'25'63,"50"-1"-32,-1 1-16,26 25 1,197-25 0,-24 0-16,-49-25 15,-100 0 1,0 0 0,-24 0-1,24 0 1,25 0-1,25 0 1,-50 0-16,-25 0 16,-24 0-1,25-25 1,-26 25 0,-24 0-1,0 0 1,0 0 62</inkml:trace>
  <inkml:trace contextRef="#ctx0" brushRef="#br0" timeOffset="9875.5757">16694 10443 0,'0'25'125,"0"24"-110,24 50 1,-24-24 0,25-50-1,-25 24 1,25-49 62</inkml:trace>
  <inkml:trace contextRef="#ctx0" brushRef="#br0" timeOffset="10563.0317">16991 10468 0,'25'0'78,"0"24"-63,-25 26 17,0-25-1,0 24-15,0-24-1,0 0 1,0 0 15,25-25 78,-1 0-93,1 0-16,0-25 31</inkml:trace>
  <inkml:trace contextRef="#ctx0" brushRef="#br0" timeOffset="12989.6497">17413 10641 0,'25'0'141,"-1"0"-126,26-25 1,0 25 0,24-24-16,1 24 15,-1-25 1,0 0-1,-24 0 1,0 25 0,74-25-1,-75 1 1,1-1 0,-25 25-16,24-25 15,1 0 16,-25 25-15,-1 0 15,1 0-15,0 0 31,0 0-16</inkml:trace>
  <inkml:trace contextRef="#ctx0" brushRef="#br0" timeOffset="17413.5954">18852 9773 0,'0'25'31,"24"-25"126,1 0-110,-25 49 15,0-24-31,0 25-15,0-25 15,25-25 63,0 0-78,49 0-1,-24 24 1,-1-24-1,-24 25 1,-25 0 62,0 0-47,0 0 1,0 0-17,-49-1 1,24 1 0,-25 25-1,25-50-15,25 25 16,-49-1-1,24-24 17,0 0-17,0 0 1,25-24 0,0-1-1</inkml:trace>
  <inkml:trace contextRef="#ctx0" brushRef="#br0" timeOffset="18412.2563">19397 9575 0,'0'24'78,"0"1"-63,0 25 1,0-1 0,0 1-1,0-25 1,0 24 0,0-24-16,0 0 31,25-25-16,0 0 32,0 0-31,-1 0 15,1 0-15,0 0-1,0-25 1,0 0 0,-25 1-16,25 24 31,-25-25-15,24 50 93,1 24-78,0-24-31,0 0 16,0 0 15,-25-1 16</inkml:trace>
  <inkml:trace contextRef="#ctx0" brushRef="#br0" timeOffset="21525.3299">16371 11807 0,'99'0'47,"50"0"-31,99-25-1,-49 0 1,-1 1 0,0 24-1,75 0 1,149-75-1,-149 26-15,-75 24 16,1 0 0,74 0-1,-50 0 1,25-24 0,-74-1-1,24-24 1,0 24-1,-24 1 1,0 24-16,-26 0 16,26-25-1,-149 25 220,25 1-235,-50-51 15,0-74 1,0-49 0,0 0-1,0 74 1,0-50-1,-25-25 1,0 1 0,-25 24-16,26 75 15,-51 25 1,50 24 0,-49-24-1,-75-1 1,-99 1-1,0 24 1,50-24 0,24 49-16,25-25 15,25 26 1,-25 24 0,0 0-1,25 0 1,25 0-1,0 0 1,0 24 0,-50 26-16,0 25 15,-124 49 1,25 24 0,75-48-1,-1-26 1,50 0-1,0-49 1,49 50 0,-49-1-1,-24 50 1,24 0-16,74-49 16,25-26 171,0-49-171,25 25-1,-24 0 1,-1 0 0,-25-1-1,25 26 1,1-25-16,-26 0 15,25-1 17,0 26-1,25-25-31,-49 24 16,49 1-1,-25 24 1,0-49-1,25 0 1,0 0 0,-25 0-1,0 49 1,25 0 0,-24 1-1,24-26 1,0 26-16,0-26 15,0-24 1,0 0 0,0 0-1,0 0 1,0 0 0,0 24-1,0-24 1,0 25-16,0-26 15,0 26 1,0-25 15,0 24-15,0-24 0,0 0 15,0 0-16,0 0 17,24-1 15,-24 1 15,25 0-46,-25 0 31,25-25-16,-25 25 47,25-25-62,-25 24 155,0 1-92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04:15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24730 9103 0,'25'0'63,"74"0"-63,75-24 15,49 24 1,25 0 0,50-25-1,-100 25 1,1 0 0,-50 0-1,-1 0 1,-48 0-1,-1 0-15,-50 0 32,-24 0-32,0 0 15,0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10:20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18876 10071 0,'50'0'78,"74"-25"-63,-25 25 1,248 0 0,-49 0-1,-75 0 1,-49 0-16,0 0 16,-50 0-1,49 0 1,-73 0-1,98 0 1,-99 0 0,0 0-1,-24 0 1,-1 0-16,1-25 16,24 25 15,74-25-31,-98 25 15,-1 0 1,-49 0 0,0 0-16,25 0 15,-26 0 1,1 0 0,0 0-1,25 0 1,-26 0-1,1 0 17,25 0-1,-25 0 0,24 0-15,-24 0-1</inkml:trace>
  <inkml:trace contextRef="#ctx0" brushRef="#br0" timeOffset="3519.3377">12179 11336 0,'0'0'0,"0"-25"78,99-25-62,50 50-1,-25 0 1,75 0-1,98 0 1,224 50 0,-198 0-1,-51-1-15,-73 1 16,24-1 0,-24 26-1,-26-50 1,-24 24-1,-99-49 1,-26 0-16,1 0 16,0 0-1,0 0 32,-25 25 172,-25-25-78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5C887-89BA-4135-B3F2-A9E5066C43DC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35F7C-AA92-4A0A-B552-0C8E6DCD7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0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89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>
                <a:solidFill>
                  <a:srgbClr val="002060"/>
                </a:solidFill>
              </a:rPr>
              <a:t>program to </a:t>
            </a:r>
            <a:r>
              <a:rPr lang="en-US" sz="2800" dirty="0" smtClean="0">
                <a:solidFill>
                  <a:srgbClr val="002060"/>
                </a:solidFill>
              </a:rPr>
              <a:t>get a string from user which contain number at starting and ending position.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03960" y="2187720"/>
              <a:ext cx="6456240" cy="2063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4600" y="2178360"/>
                <a:ext cx="647496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389820"/>
            <a:ext cx="9144000" cy="417846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re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Match with pattern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whether string contain number at start </a:t>
            </a:r>
            <a:r>
              <a:rPr lang="en-US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end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message to user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902800" y="3259440"/>
              <a:ext cx="750600" cy="18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93440" y="3250080"/>
                <a:ext cx="76932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to get a string from user which contain </a:t>
            </a:r>
            <a:r>
              <a:rPr lang="en-US" sz="2400" dirty="0" smtClean="0">
                <a:solidFill>
                  <a:srgbClr val="002060"/>
                </a:solidFill>
              </a:rPr>
              <a:t>alpha at </a:t>
            </a:r>
            <a:r>
              <a:rPr lang="en-US" sz="2400" dirty="0">
                <a:solidFill>
                  <a:srgbClr val="002060"/>
                </a:solidFill>
              </a:rPr>
              <a:t>starting and ending position.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84440" y="3598560"/>
              <a:ext cx="3616920" cy="607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5080" y="3589200"/>
                <a:ext cx="363564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4781</TotalTime>
  <Words>91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176</cp:revision>
  <dcterms:created xsi:type="dcterms:W3CDTF">2021-11-08T00:20:31Z</dcterms:created>
  <dcterms:modified xsi:type="dcterms:W3CDTF">2022-10-09T04:30:20Z</dcterms:modified>
</cp:coreProperties>
</file>